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73023" y="574548"/>
            <a:ext cx="11097768" cy="57637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153155"/>
            <a:ext cx="762000" cy="6065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437619" y="3153155"/>
            <a:ext cx="754379" cy="6065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95983" y="2421636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240">
            <a:solidFill>
              <a:srgbClr val="A42F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71567" y="1365326"/>
            <a:ext cx="1848865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74394" y="2499678"/>
            <a:ext cx="9443211" cy="2691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505711"/>
            <a:ext cx="12192000" cy="3961129"/>
            <a:chOff x="0" y="1505711"/>
            <a:chExt cx="12192000" cy="3961129"/>
          </a:xfrm>
        </p:grpSpPr>
        <p:sp>
          <p:nvSpPr>
            <p:cNvPr id="4" name="object 4"/>
            <p:cNvSpPr/>
            <p:nvPr/>
          </p:nvSpPr>
          <p:spPr>
            <a:xfrm>
              <a:off x="2293620" y="1505711"/>
              <a:ext cx="7668768" cy="39608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147060"/>
              <a:ext cx="2461260" cy="6126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736835" y="3147060"/>
              <a:ext cx="2455163" cy="6126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93670" y="3522726"/>
              <a:ext cx="6816090" cy="0"/>
            </a:xfrm>
            <a:custGeom>
              <a:avLst/>
              <a:gdLst/>
              <a:ahLst/>
              <a:cxnLst/>
              <a:rect l="l" t="t" r="r" b="b"/>
              <a:pathLst>
                <a:path w="6816090">
                  <a:moveTo>
                    <a:pt x="0" y="0"/>
                  </a:moveTo>
                  <a:lnTo>
                    <a:pt x="6815708" y="0"/>
                  </a:lnTo>
                </a:path>
              </a:pathLst>
            </a:custGeom>
            <a:ln w="16764">
              <a:solidFill>
                <a:srgbClr val="A42F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7841" y="2703652"/>
            <a:ext cx="30473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30" dirty="0"/>
              <a:t>REUTERS</a:t>
            </a:r>
            <a:r>
              <a:rPr sz="4000" spc="-245" dirty="0"/>
              <a:t> </a:t>
            </a:r>
            <a:r>
              <a:rPr sz="4000" spc="-25" dirty="0"/>
              <a:t>PPT</a:t>
            </a:r>
            <a:endParaRPr sz="4000"/>
          </a:p>
        </p:txBody>
      </p:sp>
      <p:sp>
        <p:nvSpPr>
          <p:cNvPr id="9" name="object 9"/>
          <p:cNvSpPr txBox="1"/>
          <p:nvPr/>
        </p:nvSpPr>
        <p:spPr>
          <a:xfrm>
            <a:off x="4269104" y="3674745"/>
            <a:ext cx="35140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730" indent="-113664">
              <a:lnSpc>
                <a:spcPct val="100000"/>
              </a:lnSpc>
              <a:spcBef>
                <a:spcPts val="100"/>
              </a:spcBef>
              <a:buSzPct val="95000"/>
              <a:buChar char="•"/>
              <a:tabLst>
                <a:tab pos="126364" algn="l"/>
              </a:tabLst>
            </a:pPr>
            <a:r>
              <a:rPr sz="2000" spc="-55" dirty="0">
                <a:latin typeface="Trebuchet MS"/>
                <a:cs typeface="Trebuchet MS"/>
              </a:rPr>
              <a:t>Reporting</a:t>
            </a:r>
            <a:r>
              <a:rPr sz="2000" spc="-225" dirty="0">
                <a:latin typeface="Trebuchet MS"/>
                <a:cs typeface="Trebuchet MS"/>
              </a:rPr>
              <a:t> </a:t>
            </a:r>
            <a:r>
              <a:rPr sz="2000" spc="-50" dirty="0">
                <a:latin typeface="Trebuchet MS"/>
                <a:cs typeface="Trebuchet MS"/>
              </a:rPr>
              <a:t>and</a:t>
            </a:r>
            <a:r>
              <a:rPr sz="2000" spc="-229" dirty="0">
                <a:latin typeface="Trebuchet MS"/>
                <a:cs typeface="Trebuchet MS"/>
              </a:rPr>
              <a:t> </a:t>
            </a:r>
            <a:r>
              <a:rPr sz="2000" spc="-45" dirty="0">
                <a:latin typeface="Trebuchet MS"/>
                <a:cs typeface="Trebuchet MS"/>
              </a:rPr>
              <a:t>Editing</a:t>
            </a:r>
            <a:r>
              <a:rPr sz="2000" spc="-225" dirty="0">
                <a:latin typeface="Trebuchet MS"/>
                <a:cs typeface="Trebuchet MS"/>
              </a:rPr>
              <a:t> </a:t>
            </a:r>
            <a:r>
              <a:rPr sz="2000" spc="-40" dirty="0">
                <a:latin typeface="Trebuchet MS"/>
                <a:cs typeface="Trebuchet MS"/>
              </a:rPr>
              <a:t>workshop</a:t>
            </a:r>
            <a:endParaRPr sz="2000">
              <a:latin typeface="Trebuchet MS"/>
              <a:cs typeface="Trebuchet MS"/>
            </a:endParaRPr>
          </a:p>
          <a:p>
            <a:pPr marL="125730" indent="-113664">
              <a:lnSpc>
                <a:spcPct val="100000"/>
              </a:lnSpc>
              <a:buSzPct val="95000"/>
              <a:buChar char="•"/>
              <a:tabLst>
                <a:tab pos="126364" algn="l"/>
              </a:tabLst>
            </a:pPr>
            <a:r>
              <a:rPr sz="2000" spc="-25" dirty="0">
                <a:latin typeface="Trebuchet MS"/>
                <a:cs typeface="Trebuchet MS"/>
              </a:rPr>
              <a:t>Adnan</a:t>
            </a:r>
            <a:r>
              <a:rPr sz="2000" spc="-225" dirty="0">
                <a:latin typeface="Trebuchet MS"/>
                <a:cs typeface="Trebuchet MS"/>
              </a:rPr>
              <a:t> </a:t>
            </a:r>
            <a:r>
              <a:rPr sz="2000" spc="-45" dirty="0">
                <a:latin typeface="Trebuchet MS"/>
                <a:cs typeface="Trebuchet MS"/>
              </a:rPr>
              <a:t>khan</a:t>
            </a:r>
            <a:endParaRPr sz="2000">
              <a:latin typeface="Trebuchet MS"/>
              <a:cs typeface="Trebuchet MS"/>
            </a:endParaRPr>
          </a:p>
          <a:p>
            <a:pPr marL="125730" indent="-113664">
              <a:lnSpc>
                <a:spcPct val="100000"/>
              </a:lnSpc>
              <a:buSzPct val="95000"/>
              <a:buChar char="•"/>
              <a:tabLst>
                <a:tab pos="126364" algn="l"/>
              </a:tabLst>
            </a:pPr>
            <a:r>
              <a:rPr sz="2000" spc="-95" dirty="0">
                <a:latin typeface="Trebuchet MS"/>
                <a:cs typeface="Trebuchet MS"/>
              </a:rPr>
              <a:t>15131516-040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00778" y="1363802"/>
            <a:ext cx="27920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0" dirty="0"/>
              <a:t>INTRODUCTION: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499678"/>
            <a:ext cx="4916170" cy="2012314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55"/>
              </a:spcBef>
              <a:buClr>
                <a:srgbClr val="A42F0E"/>
              </a:buClr>
              <a:buSzPct val="113888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It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is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an international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news</a:t>
            </a:r>
            <a:r>
              <a:rPr sz="18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agency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030"/>
              </a:spcBef>
              <a:buClr>
                <a:srgbClr val="A42F0E"/>
              </a:buClr>
              <a:buSzPct val="113888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It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was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founded in</a:t>
            </a:r>
            <a:r>
              <a:rPr sz="18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1856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035"/>
              </a:spcBef>
              <a:buClr>
                <a:srgbClr val="A42F0E"/>
              </a:buClr>
              <a:buSzPct val="113888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Its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headquarter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is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in London, United</a:t>
            </a:r>
            <a:r>
              <a:rPr sz="1800" spc="-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Kingdom</a:t>
            </a:r>
            <a:endParaRPr sz="1800">
              <a:latin typeface="Times New Roman"/>
              <a:cs typeface="Times New Roman"/>
            </a:endParaRPr>
          </a:p>
          <a:p>
            <a:pPr marL="352425" indent="-340360">
              <a:lnSpc>
                <a:spcPct val="100000"/>
              </a:lnSpc>
              <a:spcBef>
                <a:spcPts val="1035"/>
              </a:spcBef>
              <a:buClr>
                <a:srgbClr val="A42F0E"/>
              </a:buClr>
              <a:buSzPct val="113888"/>
              <a:buFont typeface="Arial"/>
              <a:buChar char="•"/>
              <a:tabLst>
                <a:tab pos="352425" algn="l"/>
                <a:tab pos="353060" algn="l"/>
              </a:tabLst>
            </a:pP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The agency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was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established by Paul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Julius</a:t>
            </a:r>
            <a:r>
              <a:rPr sz="1800" spc="-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Reuter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30"/>
              </a:spcBef>
              <a:buClr>
                <a:srgbClr val="A42F0E"/>
              </a:buClr>
              <a:buSzPct val="113888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Stephen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J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Adler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is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its CEO and editor in</a:t>
            </a:r>
            <a:r>
              <a:rPr sz="1800" spc="-1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chief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9882" y="1365326"/>
            <a:ext cx="34124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News</a:t>
            </a:r>
            <a:r>
              <a:rPr spc="-280" dirty="0"/>
              <a:t> </a:t>
            </a:r>
            <a:r>
              <a:rPr spc="-40" dirty="0"/>
              <a:t>transmission: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495770"/>
            <a:ext cx="8900795" cy="130810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75"/>
              </a:spcBef>
              <a:buClr>
                <a:srgbClr val="A42F0E"/>
              </a:buClr>
              <a:buSzPct val="115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It provides business ,financial, national and international news to </a:t>
            </a:r>
            <a:r>
              <a:rPr sz="2000" spc="-5" dirty="0">
                <a:solidFill>
                  <a:srgbClr val="252525"/>
                </a:solidFill>
                <a:latin typeface="Times New Roman"/>
                <a:cs typeface="Times New Roman"/>
              </a:rPr>
              <a:t>media</a:t>
            </a:r>
            <a:r>
              <a:rPr sz="2000" spc="-20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Times New Roman"/>
                <a:cs typeface="Times New Roman"/>
              </a:rPr>
              <a:t>orgnizations</a:t>
            </a:r>
            <a:endParaRPr sz="2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Clr>
                <a:srgbClr val="A42F0E"/>
              </a:buClr>
              <a:buSzPct val="115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Direct news from</a:t>
            </a:r>
            <a:r>
              <a:rPr sz="2000" spc="-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reuters.com</a:t>
            </a:r>
            <a:endParaRPr sz="2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Clr>
                <a:srgbClr val="A42F0E"/>
              </a:buClr>
              <a:buSzPct val="115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5" dirty="0">
                <a:solidFill>
                  <a:srgbClr val="252525"/>
                </a:solidFill>
                <a:latin typeface="Times New Roman"/>
                <a:cs typeface="Times New Roman"/>
              </a:rPr>
              <a:t>And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reuters tv </a:t>
            </a:r>
            <a:r>
              <a:rPr sz="2000" spc="-5" dirty="0">
                <a:solidFill>
                  <a:srgbClr val="252525"/>
                </a:solidFill>
                <a:latin typeface="Times New Roman"/>
                <a:cs typeface="Times New Roman"/>
              </a:rPr>
              <a:t>mobile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app through</a:t>
            </a:r>
            <a:r>
              <a:rPr sz="2000" spc="-1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Times New Roman"/>
                <a:cs typeface="Times New Roman"/>
              </a:rPr>
              <a:t>mobile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89626" y="1365326"/>
            <a:ext cx="14128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Editions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499678"/>
            <a:ext cx="6868159" cy="120078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55"/>
              </a:spcBef>
              <a:buClr>
                <a:srgbClr val="A42F0E"/>
              </a:buClr>
              <a:buSzPct val="113888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It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has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following 17</a:t>
            </a:r>
            <a:r>
              <a:rPr sz="18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editions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030"/>
              </a:spcBef>
              <a:buClr>
                <a:srgbClr val="A42F0E"/>
              </a:buClr>
              <a:buSzPct val="113888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Africa,Arabic,Argentina,Brazil,Canada,Japan,Netherland,Spain,France,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035"/>
              </a:spcBef>
              <a:buClr>
                <a:srgbClr val="A42F0E"/>
              </a:buClr>
              <a:buSzPct val="113888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India,Italy,China,Mexico,United Kingdom,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United</a:t>
            </a:r>
            <a:r>
              <a:rPr sz="18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States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pc="-90" dirty="0"/>
              <a:t>NE</a:t>
            </a:r>
            <a:r>
              <a:rPr spc="10" dirty="0"/>
              <a:t>T</a:t>
            </a:r>
            <a:r>
              <a:rPr spc="55" dirty="0"/>
              <a:t>W</a:t>
            </a:r>
            <a:r>
              <a:rPr spc="75" dirty="0"/>
              <a:t>ORK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499678"/>
            <a:ext cx="9224010" cy="269176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55"/>
              </a:spcBef>
              <a:buClr>
                <a:srgbClr val="A42F0E"/>
              </a:buClr>
              <a:buSzPct val="113888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It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is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largest news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agency in the</a:t>
            </a:r>
            <a:r>
              <a:rPr sz="18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world</a:t>
            </a:r>
            <a:endParaRPr sz="18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spcBef>
                <a:spcPts val="1030"/>
              </a:spcBef>
              <a:buClr>
                <a:srgbClr val="A42F0E"/>
              </a:buClr>
              <a:buSzPct val="113888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The Reuters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News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Agency employs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some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2,500 journalists and 600 photojournalists in about</a:t>
            </a:r>
            <a:r>
              <a:rPr sz="1800" spc="-2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200  locations</a:t>
            </a:r>
            <a:r>
              <a:rPr sz="18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worldwide.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035"/>
              </a:spcBef>
              <a:buClr>
                <a:srgbClr val="A42F0E"/>
              </a:buClr>
              <a:buSzPct val="113888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1.5 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million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news</a:t>
            </a:r>
            <a:r>
              <a:rPr sz="18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alerts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035"/>
              </a:spcBef>
              <a:buClr>
                <a:srgbClr val="A42F0E"/>
              </a:buClr>
              <a:buSzPct val="113888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100+ investigative</a:t>
            </a:r>
            <a:r>
              <a:rPr sz="18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reports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030"/>
              </a:spcBef>
              <a:buClr>
                <a:srgbClr val="A42F0E"/>
              </a:buClr>
              <a:buSzPct val="113888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1 lac plus video</a:t>
            </a:r>
            <a:r>
              <a:rPr sz="18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stories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030"/>
              </a:spcBef>
              <a:buClr>
                <a:srgbClr val="A42F0E"/>
              </a:buClr>
              <a:buSzPct val="113888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7 lac+</a:t>
            </a:r>
            <a:r>
              <a:rPr sz="18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pictures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132</Words>
  <Application>Microsoft Office PowerPoint</Application>
  <PresentationFormat>Custom</PresentationFormat>
  <Paragraphs>25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REUTERS PPT</vt:lpstr>
      <vt:lpstr>INTRODUCTION:</vt:lpstr>
      <vt:lpstr>News transmission:</vt:lpstr>
      <vt:lpstr>Editions</vt:lpstr>
      <vt:lpstr>NETWORK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REUTERS PPT</dc:title>
  <dc:creator>92320</dc:creator>
  <cp:lastModifiedBy>923206035640</cp:lastModifiedBy>
  <cp:revision>1</cp:revision>
  <dcterms:created xsi:type="dcterms:W3CDTF">2020-05-03T16:23:31Z</dcterms:created>
  <dcterms:modified xsi:type="dcterms:W3CDTF">2020-05-03T16:38:17Z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2018-01-01T00:00:00Z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2020-05-03T00:00:00Z</vt:filetime>
  </property>
</Properties>
</file>