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IT industry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overview and ethical perspective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culture and environment in organization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Hiring</a:t>
            </a:r>
          </a:p>
          <a:p>
            <a:r>
              <a:rPr lang="en-US" dirty="0" smtClean="0"/>
              <a:t>Wasting companies time and money</a:t>
            </a:r>
          </a:p>
          <a:p>
            <a:r>
              <a:rPr lang="en-US" dirty="0" smtClean="0"/>
              <a:t>Employee attrition</a:t>
            </a:r>
          </a:p>
          <a:p>
            <a:r>
              <a:rPr lang="en-US" dirty="0" smtClean="0"/>
              <a:t>Fraudulent bills</a:t>
            </a:r>
          </a:p>
          <a:p>
            <a:r>
              <a:rPr lang="en-US" dirty="0" smtClean="0"/>
              <a:t>Poaching employees</a:t>
            </a:r>
          </a:p>
          <a:p>
            <a:r>
              <a:rPr lang="en-US" dirty="0" smtClean="0"/>
              <a:t>Promises at the time of recruitment not fulfilled</a:t>
            </a:r>
          </a:p>
          <a:p>
            <a:r>
              <a:rPr lang="en-US" dirty="0" smtClean="0"/>
              <a:t>Monitoring employees without informing them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IT Services</a:t>
            </a:r>
          </a:p>
          <a:p>
            <a:r>
              <a:rPr lang="en-US" dirty="0" smtClean="0"/>
              <a:t>ITES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in IT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services Tier 1</a:t>
            </a:r>
          </a:p>
          <a:p>
            <a:r>
              <a:rPr lang="en-US" dirty="0" smtClean="0"/>
              <a:t>IT services Tier 2</a:t>
            </a:r>
          </a:p>
          <a:p>
            <a:r>
              <a:rPr lang="en-US" dirty="0" smtClean="0"/>
              <a:t>IT services Tier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Enabled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Process Outsourcing (BPO)</a:t>
            </a:r>
          </a:p>
          <a:p>
            <a:r>
              <a:rPr lang="en-US" dirty="0" smtClean="0"/>
              <a:t>Core areas</a:t>
            </a:r>
          </a:p>
          <a:p>
            <a:r>
              <a:rPr lang="en-US" dirty="0" smtClean="0"/>
              <a:t>Non core areas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Characteristics of IT &amp; 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</a:t>
            </a:r>
          </a:p>
          <a:p>
            <a:r>
              <a:rPr lang="en-US" dirty="0" smtClean="0"/>
              <a:t>IT workforce</a:t>
            </a:r>
          </a:p>
          <a:p>
            <a:r>
              <a:rPr lang="en-US" dirty="0" smtClean="0"/>
              <a:t>IT industry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Perspective of IT-ITES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handling</a:t>
            </a:r>
          </a:p>
          <a:p>
            <a:r>
              <a:rPr lang="en-US" dirty="0" smtClean="0"/>
              <a:t>Dealing with intellectual property rights</a:t>
            </a:r>
          </a:p>
          <a:p>
            <a:r>
              <a:rPr lang="en-US" dirty="0" smtClean="0"/>
              <a:t>Working culture and environment in organization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Ethical Perspective of IT-ITES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IT/ITES towards their clients</a:t>
            </a:r>
          </a:p>
          <a:p>
            <a:r>
              <a:rPr lang="en-US" dirty="0" smtClean="0"/>
              <a:t>IT/ITES towards their Employees</a:t>
            </a:r>
          </a:p>
          <a:p>
            <a:r>
              <a:rPr lang="en-US" dirty="0" smtClean="0"/>
              <a:t>Employees of IT/ITES towards organization</a:t>
            </a:r>
          </a:p>
          <a:p>
            <a:r>
              <a:rPr lang="en-US" dirty="0" smtClean="0"/>
              <a:t>Employees of IT/ITES towards clients</a:t>
            </a:r>
          </a:p>
          <a:p>
            <a:r>
              <a:rPr lang="en-US" dirty="0" smtClean="0"/>
              <a:t>IT/ITES &amp; organization towards their clients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Scant respect for information security</a:t>
            </a:r>
          </a:p>
          <a:p>
            <a:r>
              <a:rPr lang="en-US" dirty="0" smtClean="0"/>
              <a:t>Sharing confidential information</a:t>
            </a:r>
          </a:p>
          <a:p>
            <a:r>
              <a:rPr lang="en-US" dirty="0" smtClean="0"/>
              <a:t>Hacking</a:t>
            </a:r>
          </a:p>
          <a:p>
            <a:r>
              <a:rPr lang="en-US" dirty="0" smtClean="0"/>
              <a:t>IT employee/ organization helping employee to perform unethical transaction</a:t>
            </a:r>
          </a:p>
          <a:p>
            <a:r>
              <a:rPr lang="en-US" dirty="0" smtClean="0"/>
              <a:t>Cookies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Dealing with intellectual property rights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privacy</a:t>
            </a:r>
          </a:p>
          <a:p>
            <a:r>
              <a:rPr lang="en-US" dirty="0" smtClean="0"/>
              <a:t>Use of intellectual property</a:t>
            </a:r>
          </a:p>
          <a:p>
            <a:r>
              <a:rPr lang="en-US" dirty="0" smtClean="0"/>
              <a:t>Source code in the name of backup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174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 industry </vt:lpstr>
      <vt:lpstr>IT Industry</vt:lpstr>
      <vt:lpstr>Value chain in IT services</vt:lpstr>
      <vt:lpstr>IT Enabled Services</vt:lpstr>
      <vt:lpstr>Unique Characteristics of IT &amp; ITES</vt:lpstr>
      <vt:lpstr>Ethical Perspective of IT-ITES industry</vt:lpstr>
      <vt:lpstr>Ethical Perspective of IT-ITES industry</vt:lpstr>
      <vt:lpstr>Information Handling</vt:lpstr>
      <vt:lpstr>Dealing with intellectual property rights </vt:lpstr>
      <vt:lpstr>Working culture and environment in organization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industry </dc:title>
  <dc:creator>abc</dc:creator>
  <cp:lastModifiedBy>abc</cp:lastModifiedBy>
  <cp:revision>21</cp:revision>
  <dcterms:created xsi:type="dcterms:W3CDTF">2006-08-16T00:00:00Z</dcterms:created>
  <dcterms:modified xsi:type="dcterms:W3CDTF">2020-04-16T08:19:52Z</dcterms:modified>
</cp:coreProperties>
</file>