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4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DA4C8-2028-4679-9BEA-2FF1C045E802}" type="datetimeFigureOut">
              <a:rPr lang="en-US" smtClean="0"/>
              <a:t>04-Mar-20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B69C0-AE42-447E-A754-A0AD31A47BF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DA4C8-2028-4679-9BEA-2FF1C045E802}" type="datetimeFigureOut">
              <a:rPr lang="en-US" smtClean="0"/>
              <a:t>04-Mar-20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B69C0-AE42-447E-A754-A0AD31A47B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DA4C8-2028-4679-9BEA-2FF1C045E802}" type="datetimeFigureOut">
              <a:rPr lang="en-US" smtClean="0"/>
              <a:t>04-Mar-20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B69C0-AE42-447E-A754-A0AD31A47B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DA4C8-2028-4679-9BEA-2FF1C045E802}" type="datetimeFigureOut">
              <a:rPr lang="en-US" smtClean="0"/>
              <a:t>04-Mar-20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B69C0-AE42-447E-A754-A0AD31A47B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DA4C8-2028-4679-9BEA-2FF1C045E802}" type="datetimeFigureOut">
              <a:rPr lang="en-US" smtClean="0"/>
              <a:t>04-Mar-20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78B69C0-AE42-447E-A754-A0AD31A47BF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DA4C8-2028-4679-9BEA-2FF1C045E802}" type="datetimeFigureOut">
              <a:rPr lang="en-US" smtClean="0"/>
              <a:t>04-Mar-20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B69C0-AE42-447E-A754-A0AD31A47B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DA4C8-2028-4679-9BEA-2FF1C045E802}" type="datetimeFigureOut">
              <a:rPr lang="en-US" smtClean="0"/>
              <a:t>04-Mar-20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B69C0-AE42-447E-A754-A0AD31A47B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DA4C8-2028-4679-9BEA-2FF1C045E802}" type="datetimeFigureOut">
              <a:rPr lang="en-US" smtClean="0"/>
              <a:t>04-Mar-20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B69C0-AE42-447E-A754-A0AD31A47B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DA4C8-2028-4679-9BEA-2FF1C045E802}" type="datetimeFigureOut">
              <a:rPr lang="en-US" smtClean="0"/>
              <a:t>04-Mar-20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B69C0-AE42-447E-A754-A0AD31A47B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DA4C8-2028-4679-9BEA-2FF1C045E802}" type="datetimeFigureOut">
              <a:rPr lang="en-US" smtClean="0"/>
              <a:t>04-Mar-20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B69C0-AE42-447E-A754-A0AD31A47B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DA4C8-2028-4679-9BEA-2FF1C045E802}" type="datetimeFigureOut">
              <a:rPr lang="en-US" smtClean="0"/>
              <a:t>04-Mar-20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B69C0-AE42-447E-A754-A0AD31A47B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A4DA4C8-2028-4679-9BEA-2FF1C045E802}" type="datetimeFigureOut">
              <a:rPr lang="en-US" smtClean="0"/>
              <a:t>04-Mar-20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78B69C0-AE42-447E-A754-A0AD31A47BF4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0"/>
            <a:ext cx="8229600" cy="1905000"/>
          </a:xfrm>
        </p:spPr>
        <p:txBody>
          <a:bodyPr/>
          <a:lstStyle/>
          <a:p>
            <a:r>
              <a:rPr lang="en-US" dirty="0" smtClean="0"/>
              <a:t>COMPLICATIONS OF CARDIAC SURGERY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362200"/>
            <a:ext cx="9067800" cy="3810000"/>
          </a:xfrm>
        </p:spPr>
        <p:txBody>
          <a:bodyPr>
            <a:normAutofit/>
          </a:bodyPr>
          <a:lstStyle/>
          <a:p>
            <a:r>
              <a:rPr lang="en-US" altLang="en-US" b="1" dirty="0">
                <a:solidFill>
                  <a:srgbClr val="FFFF00"/>
                </a:solidFill>
              </a:rPr>
              <a:t>DR ALLAH NAWAZ</a:t>
            </a:r>
          </a:p>
          <a:p>
            <a:r>
              <a:rPr lang="en-US" altLang="en-US" b="1" dirty="0">
                <a:solidFill>
                  <a:srgbClr val="FFFF00"/>
                </a:solidFill>
              </a:rPr>
              <a:t>MBBS(K.E),FCPS(PAK)</a:t>
            </a:r>
          </a:p>
          <a:p>
            <a:endParaRPr lang="en-US" altLang="en-US" b="1" dirty="0">
              <a:solidFill>
                <a:srgbClr val="FFFF00"/>
              </a:solidFill>
            </a:endParaRPr>
          </a:p>
          <a:p>
            <a:r>
              <a:rPr lang="en-US" altLang="en-US" b="1" dirty="0">
                <a:solidFill>
                  <a:srgbClr val="FFFF00"/>
                </a:solidFill>
              </a:rPr>
              <a:t>Consultant general &amp; laparoscopic surgeon</a:t>
            </a:r>
          </a:p>
          <a:p>
            <a:r>
              <a:rPr lang="en-US" altLang="en-US" b="1" dirty="0">
                <a:solidFill>
                  <a:srgbClr val="FFFF00"/>
                </a:solidFill>
              </a:rPr>
              <a:t>Assistant Professor surgery</a:t>
            </a:r>
          </a:p>
          <a:p>
            <a:r>
              <a:rPr lang="en-US" altLang="en-US" b="1" dirty="0">
                <a:solidFill>
                  <a:srgbClr val="FFFF00"/>
                </a:solidFill>
              </a:rPr>
              <a:t>TSU  DHQ Hospital (UOS)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18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D:\ppt\complications-of-cardiac-surgery-10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1" y="0"/>
            <a:ext cx="93439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57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D:\ppt\complications-of-cardiac-surgery-11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458059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97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D:\ppt\complications-of-cardiac-surgery-12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93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D:\ppt\complications-of-cardiac-surgery-13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44601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91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D:\ppt\complications-of-cardiac-surgery-14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837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97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D:\ppt\complications-of-cardiac-surgery-15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9888" y="1"/>
            <a:ext cx="95138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87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D:\ppt\complications-of-cardiac-surgery-16-638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200087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73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D:\ppt\complications-of-cardiac-surgery-17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9730"/>
            <a:ext cx="9084098" cy="712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60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D:\ppt\complications-of-cardiac-surgery-18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07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D:\ppt\complications-of-cardiac-surgery-19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3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3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:\ppt\complications-of-cardiac-surgery-2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24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33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D:\ppt\complications-of-cardiac-surgery-20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3956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89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D:\ppt\complications-of-cardiac-surgery-21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58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67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D:\ppt\complications-of-cardiac-surgery-22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04627"/>
            <a:ext cx="9123626" cy="6962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16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D:\ppt\complications-of-cardiac-surgery-23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3879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06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D:\ppt\complications-of-cardiac-surgery-24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9" y="-227014"/>
            <a:ext cx="9070283" cy="7085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77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D:\ppt\complications-of-cardiac-surgery-25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4020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73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D:\ppt\complications-of-cardiac-surgery-26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0837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9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D:\ppt\complications-of-cardiac-surgery-27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2138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46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D:\ppt\complications-of-cardiac-surgery-28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6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63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D:\ppt\complications-of-cardiac-surgery-29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55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81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D:\ppt\complications-of-cardiac-surgery-3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9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82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D:\ppt\complications-of-cardiac-surgery-30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547" y="76200"/>
            <a:ext cx="9343946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98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D:\ppt\complications-of-cardiac-surgery-31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31" y="0"/>
            <a:ext cx="92057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8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D:\ppt\complications-of-cardiac-surgery-32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369" y="152400"/>
            <a:ext cx="9386263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7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 descr="D:\ppt\complications-of-cardiac-surgery-33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95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3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 descr="D:\ppt\complications-of-cardiac-surgery-34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28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 descr="D:\ppt\complications-of-cardiac-surgery-35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7400"/>
            <a:ext cx="9128554" cy="666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06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 descr="D:\ppt\complications-of-cardiac-surgery-36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42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68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 descr="D:\ppt\complications-of-cardiac-surgery-42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3481"/>
            <a:ext cx="9144000" cy="7075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71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D:\ppt\complications-of-cardiac-surgery-4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7526" y="0"/>
            <a:ext cx="9661525" cy="70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38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D:\ppt\complications-of-cardiac-surgery-5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9100" y="0"/>
            <a:ext cx="96147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D:\ppt\complications-of-cardiac-surgery-6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9100" y="93663"/>
            <a:ext cx="9583750" cy="676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8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D:\ppt\complications-of-cardiac-surgery-7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0712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35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D:\ppt\complications-of-cardiac-surgery-8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238" y="0"/>
            <a:ext cx="94201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409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D:\ppt\complications-of-cardiac-surgery-9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488" y="0"/>
            <a:ext cx="94680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18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23</TotalTime>
  <Words>25</Words>
  <Application>Microsoft Office PowerPoint</Application>
  <PresentationFormat>On-screen Show (4:3)</PresentationFormat>
  <Paragraphs>7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Apex</vt:lpstr>
      <vt:lpstr>COMPLICATIONS OF CARDIAC SURGERY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4</cp:revision>
  <dcterms:created xsi:type="dcterms:W3CDTF">2020-03-03T21:16:46Z</dcterms:created>
  <dcterms:modified xsi:type="dcterms:W3CDTF">2020-03-03T21:41:23Z</dcterms:modified>
</cp:coreProperties>
</file>