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11/30/2020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11/30/2020</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11/30/2020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11/30/2020</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11/30/2020</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11/30/2020</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11/30/2020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Foundations of Education</a:t>
            </a:r>
            <a:endParaRPr lang="en-US" dirty="0"/>
          </a:p>
        </p:txBody>
      </p:sp>
      <p:sp>
        <p:nvSpPr>
          <p:cNvPr id="3" name="Subtitle 2"/>
          <p:cNvSpPr>
            <a:spLocks noGrp="1"/>
          </p:cNvSpPr>
          <p:nvPr>
            <p:ph type="subTitle" idx="1"/>
          </p:nvPr>
        </p:nvSpPr>
        <p:spPr/>
        <p:txBody>
          <a:bodyPr/>
          <a:lstStyle/>
          <a:p>
            <a:r>
              <a:rPr lang="en-US" dirty="0" smtClean="0"/>
              <a:t>Topic: Naturalism</a:t>
            </a:r>
          </a:p>
          <a:p>
            <a:r>
              <a:rPr lang="en-US" dirty="0" smtClean="0"/>
              <a:t>By: Miss </a:t>
            </a:r>
            <a:r>
              <a:rPr lang="en-US" dirty="0" err="1" smtClean="0"/>
              <a:t>Shamsa</a:t>
            </a:r>
            <a:r>
              <a:rPr lang="en-US" dirty="0" smtClean="0"/>
              <a:t>  Mubeen</a:t>
            </a:r>
            <a:endParaRPr lang="en-US" dirty="0"/>
          </a:p>
        </p:txBody>
      </p:sp>
    </p:spTree>
    <p:extLst>
      <p:ext uri="{BB962C8B-B14F-4D97-AF65-F5344CB8AC3E}">
        <p14:creationId xmlns:p14="http://schemas.microsoft.com/office/powerpoint/2010/main" val="36512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Naturalism:</a:t>
            </a:r>
            <a:endParaRPr lang="en-US" dirty="0"/>
          </a:p>
        </p:txBody>
      </p:sp>
      <p:sp>
        <p:nvSpPr>
          <p:cNvPr id="3" name="Content Placeholder 2"/>
          <p:cNvSpPr>
            <a:spLocks noGrp="1"/>
          </p:cNvSpPr>
          <p:nvPr>
            <p:ph sz="quarter" idx="1"/>
          </p:nvPr>
        </p:nvSpPr>
        <p:spPr/>
        <p:txBody>
          <a:bodyPr/>
          <a:lstStyle/>
          <a:p>
            <a:r>
              <a:rPr lang="en-US" b="1" dirty="0"/>
              <a:t>Naturalism</a:t>
            </a:r>
            <a:r>
              <a:rPr lang="en-US" dirty="0"/>
              <a:t> is the belief that </a:t>
            </a:r>
            <a:r>
              <a:rPr lang="en-US" b="1" dirty="0"/>
              <a:t>nature</a:t>
            </a:r>
            <a:r>
              <a:rPr lang="en-US" dirty="0"/>
              <a:t> is all that exists, and that all things </a:t>
            </a:r>
            <a:r>
              <a:rPr lang="en-US" b="1" dirty="0"/>
              <a:t>supernatural</a:t>
            </a:r>
            <a:r>
              <a:rPr lang="en-US" dirty="0"/>
              <a:t> </a:t>
            </a:r>
            <a:endParaRPr lang="en-US" dirty="0" smtClean="0"/>
          </a:p>
          <a:p>
            <a:r>
              <a:rPr lang="en-US" dirty="0" smtClean="0"/>
              <a:t>It is concerned with natural, self and real self</a:t>
            </a:r>
          </a:p>
          <a:p>
            <a:r>
              <a:rPr lang="en-US" dirty="0" smtClean="0"/>
              <a:t>It does not believe in spiritualism</a:t>
            </a:r>
          </a:p>
          <a:p>
            <a:r>
              <a:rPr lang="en-US" dirty="0" smtClean="0"/>
              <a:t>The material world is only the real world</a:t>
            </a:r>
          </a:p>
          <a:p>
            <a:r>
              <a:rPr lang="en-US" dirty="0" smtClean="0"/>
              <a:t>Nature is everything, it is whole reality</a:t>
            </a:r>
          </a:p>
          <a:p>
            <a:r>
              <a:rPr lang="en-US" dirty="0" smtClean="0"/>
              <a:t>It denies the </a:t>
            </a:r>
            <a:r>
              <a:rPr lang="en-US" dirty="0" err="1" smtClean="0"/>
              <a:t>existance</a:t>
            </a:r>
            <a:r>
              <a:rPr lang="en-US" dirty="0" smtClean="0"/>
              <a:t> of everything beyond nature</a:t>
            </a:r>
          </a:p>
          <a:p>
            <a:r>
              <a:rPr lang="en-US" dirty="0" smtClean="0"/>
              <a:t>There is no good and evil absolute in the world</a:t>
            </a:r>
          </a:p>
          <a:p>
            <a:r>
              <a:rPr lang="en-US" dirty="0" smtClean="0"/>
              <a:t>Values of life created by the human needs</a:t>
            </a:r>
          </a:p>
          <a:p>
            <a:endParaRPr lang="en-US" dirty="0"/>
          </a:p>
        </p:txBody>
      </p:sp>
    </p:spTree>
    <p:extLst>
      <p:ext uri="{BB962C8B-B14F-4D97-AF65-F5344CB8AC3E}">
        <p14:creationId xmlns:p14="http://schemas.microsoft.com/office/powerpoint/2010/main" val="1307050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JJ </a:t>
            </a:r>
            <a:r>
              <a:rPr lang="en-US" dirty="0" err="1" smtClean="0"/>
              <a:t>Rosseu</a:t>
            </a:r>
            <a:r>
              <a:rPr lang="en-US" dirty="0" smtClean="0"/>
              <a:t> the chief of Naturalism:</a:t>
            </a:r>
            <a:endParaRPr lang="en-US" dirty="0"/>
          </a:p>
        </p:txBody>
      </p:sp>
      <p:sp>
        <p:nvSpPr>
          <p:cNvPr id="3" name="Content Placeholder 2"/>
          <p:cNvSpPr>
            <a:spLocks noGrp="1"/>
          </p:cNvSpPr>
          <p:nvPr>
            <p:ph sz="quarter" idx="1"/>
          </p:nvPr>
        </p:nvSpPr>
        <p:spPr/>
        <p:txBody>
          <a:bodyPr/>
          <a:lstStyle/>
          <a:p>
            <a:r>
              <a:rPr lang="en-US" dirty="0"/>
              <a:t>Rousseau’s philosophy is usually termed “Naturalism”. He contended that all the ills and miseries of civilization are due to a departure from a state of Nature. “Everything is good as it comes from the hands of man”, declared Rousseau in the opening sentence of Emile. Return to Nature, therefor, was his method to cure the world of troubles.</a:t>
            </a:r>
            <a:endParaRPr lang="en-US" dirty="0"/>
          </a:p>
        </p:txBody>
      </p:sp>
    </p:spTree>
    <p:extLst>
      <p:ext uri="{BB962C8B-B14F-4D97-AF65-F5344CB8AC3E}">
        <p14:creationId xmlns:p14="http://schemas.microsoft.com/office/powerpoint/2010/main" val="3012532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Curriculum of naturalists:</a:t>
            </a:r>
            <a:endParaRPr lang="en-US" dirty="0"/>
          </a:p>
        </p:txBody>
      </p:sp>
      <p:sp>
        <p:nvSpPr>
          <p:cNvPr id="3" name="Content Placeholder 2"/>
          <p:cNvSpPr>
            <a:spLocks noGrp="1"/>
          </p:cNvSpPr>
          <p:nvPr>
            <p:ph sz="quarter" idx="1"/>
          </p:nvPr>
        </p:nvSpPr>
        <p:spPr/>
        <p:txBody>
          <a:bodyPr/>
          <a:lstStyle/>
          <a:p>
            <a:r>
              <a:rPr lang="en-US" dirty="0"/>
              <a:t>The naturalistic aims of education are reflected in its </a:t>
            </a:r>
            <a:r>
              <a:rPr lang="en-US" dirty="0" smtClean="0"/>
              <a:t>curriculum</a:t>
            </a:r>
          </a:p>
          <a:p>
            <a:r>
              <a:rPr lang="en-US" dirty="0"/>
              <a:t>The naturalists strongly advocate inclusion of natural sciences — such as physics, chemistry, zoology, botany — in the curriculum</a:t>
            </a:r>
            <a:r>
              <a:rPr lang="en-US" dirty="0" smtClean="0"/>
              <a:t>.</a:t>
            </a:r>
          </a:p>
          <a:p>
            <a:r>
              <a:rPr lang="en-US" dirty="0"/>
              <a:t>They also want that the pupil should not be plunged into poetry and literature</a:t>
            </a:r>
            <a:r>
              <a:rPr lang="en-US" dirty="0" smtClean="0"/>
              <a:t>.</a:t>
            </a:r>
          </a:p>
          <a:p>
            <a:r>
              <a:rPr lang="en-US" dirty="0"/>
              <a:t>The naturalists, in general, contend that the child’s present experiences, interests and activities should determine the choice of studies.</a:t>
            </a:r>
            <a:endParaRPr lang="en-US" dirty="0"/>
          </a:p>
        </p:txBody>
      </p:sp>
    </p:spTree>
    <p:extLst>
      <p:ext uri="{BB962C8B-B14F-4D97-AF65-F5344CB8AC3E}">
        <p14:creationId xmlns:p14="http://schemas.microsoft.com/office/powerpoint/2010/main" val="4092882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methods according to naturalists:</a:t>
            </a:r>
            <a:endParaRPr lang="en-US" dirty="0"/>
          </a:p>
        </p:txBody>
      </p:sp>
      <p:sp>
        <p:nvSpPr>
          <p:cNvPr id="3" name="Content Placeholder 2"/>
          <p:cNvSpPr>
            <a:spLocks noGrp="1"/>
          </p:cNvSpPr>
          <p:nvPr>
            <p:ph sz="quarter" idx="1"/>
          </p:nvPr>
        </p:nvSpPr>
        <p:spPr/>
        <p:txBody>
          <a:bodyPr/>
          <a:lstStyle/>
          <a:p>
            <a:r>
              <a:rPr lang="en-US" dirty="0"/>
              <a:t>In methods of teaching, naturalism is a revolt against the old, traditional and bookish system of </a:t>
            </a:r>
            <a:r>
              <a:rPr lang="en-US" dirty="0" smtClean="0"/>
              <a:t>education</a:t>
            </a:r>
          </a:p>
          <a:p>
            <a:r>
              <a:rPr lang="en-US" dirty="0"/>
              <a:t>no importance to formal schools and </a:t>
            </a:r>
            <a:r>
              <a:rPr lang="en-US" dirty="0" smtClean="0"/>
              <a:t>textbooks</a:t>
            </a:r>
          </a:p>
          <a:p>
            <a:r>
              <a:rPr lang="en-US" dirty="0"/>
              <a:t>encourages learning by </a:t>
            </a:r>
            <a:r>
              <a:rPr lang="en-US" dirty="0" smtClean="0"/>
              <a:t>doing</a:t>
            </a:r>
          </a:p>
          <a:p>
            <a:r>
              <a:rPr lang="en-US" dirty="0"/>
              <a:t>They </a:t>
            </a:r>
            <a:r>
              <a:rPr lang="en-US" dirty="0" smtClean="0"/>
              <a:t>emphasis </a:t>
            </a:r>
            <a:r>
              <a:rPr lang="en-US" dirty="0"/>
              <a:t>auto-education and self-development, and learning through personal experience of the </a:t>
            </a:r>
            <a:r>
              <a:rPr lang="en-US" dirty="0" smtClean="0"/>
              <a:t>child</a:t>
            </a:r>
          </a:p>
          <a:p>
            <a:endParaRPr lang="en-US" dirty="0"/>
          </a:p>
        </p:txBody>
      </p:sp>
    </p:spTree>
    <p:extLst>
      <p:ext uri="{BB962C8B-B14F-4D97-AF65-F5344CB8AC3E}">
        <p14:creationId xmlns:p14="http://schemas.microsoft.com/office/powerpoint/2010/main" val="2339644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 of naturalism:</a:t>
            </a:r>
            <a:endParaRPr lang="en-US" dirty="0"/>
          </a:p>
        </p:txBody>
      </p:sp>
      <p:sp>
        <p:nvSpPr>
          <p:cNvPr id="3" name="Content Placeholder 2"/>
          <p:cNvSpPr>
            <a:spLocks noGrp="1"/>
          </p:cNvSpPr>
          <p:nvPr>
            <p:ph sz="quarter" idx="1"/>
          </p:nvPr>
        </p:nvSpPr>
        <p:spPr/>
        <p:txBody>
          <a:bodyPr>
            <a:normAutofit fontScale="92500"/>
          </a:bodyPr>
          <a:lstStyle/>
          <a:p>
            <a:r>
              <a:rPr lang="en-US" dirty="0"/>
              <a:t>Naturalism has its own limitations and disadvantages. It altogether ignores the spiritual and moral aspects of human nature. It totally neglects the moral development of the child</a:t>
            </a:r>
            <a:r>
              <a:rPr lang="en-US" dirty="0" smtClean="0"/>
              <a:t>.</a:t>
            </a:r>
          </a:p>
          <a:p>
            <a:r>
              <a:rPr lang="en-US" dirty="0"/>
              <a:t>Naturalism takes into account only the present needs of the child and ignores his future needs and the ultimate goals and purposes of man’s life</a:t>
            </a:r>
            <a:r>
              <a:rPr lang="en-US" dirty="0" smtClean="0"/>
              <a:t>.</a:t>
            </a:r>
          </a:p>
          <a:p>
            <a:r>
              <a:rPr lang="en-US" dirty="0"/>
              <a:t>Naturalism leaves the child purely to the discipline of natural consequences which, often, involves grave risks</a:t>
            </a:r>
            <a:r>
              <a:rPr lang="en-US" dirty="0" smtClean="0"/>
              <a:t>.</a:t>
            </a:r>
          </a:p>
          <a:p>
            <a:r>
              <a:rPr lang="en-US" dirty="0"/>
              <a:t>Naturalism throws the teacher with superior knowledge and experience into the background. He takes secondary position in the educative process</a:t>
            </a:r>
            <a:endParaRPr lang="en-US" dirty="0"/>
          </a:p>
        </p:txBody>
      </p:sp>
    </p:spTree>
    <p:extLst>
      <p:ext uri="{BB962C8B-B14F-4D97-AF65-F5344CB8AC3E}">
        <p14:creationId xmlns:p14="http://schemas.microsoft.com/office/powerpoint/2010/main" val="1343133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of naturalism</a:t>
            </a:r>
            <a:endParaRPr lang="en-US" dirty="0"/>
          </a:p>
        </p:txBody>
      </p:sp>
      <p:sp>
        <p:nvSpPr>
          <p:cNvPr id="3" name="Content Placeholder 2"/>
          <p:cNvSpPr>
            <a:spLocks noGrp="1"/>
          </p:cNvSpPr>
          <p:nvPr>
            <p:ph sz="quarter" idx="1"/>
          </p:nvPr>
        </p:nvSpPr>
        <p:spPr/>
        <p:txBody>
          <a:bodyPr/>
          <a:lstStyle/>
          <a:p>
            <a:r>
              <a:rPr lang="en-US" dirty="0"/>
              <a:t>Naturalism allows complete freedom to the child from the very start of his life, even when he has no yet learnt the right use of freedom. This is no doubt a very risky experiment inasmuch as sometimes absolute freedom degenerates into </a:t>
            </a:r>
            <a:r>
              <a:rPr lang="en-US" dirty="0" smtClean="0"/>
              <a:t>license. </a:t>
            </a:r>
            <a:r>
              <a:rPr lang="en-US" dirty="0"/>
              <a:t>In the early state of life some guidance is necessary</a:t>
            </a:r>
            <a:r>
              <a:rPr lang="en-US" dirty="0" smtClean="0"/>
              <a:t>.</a:t>
            </a:r>
          </a:p>
          <a:p>
            <a:r>
              <a:rPr lang="en-US" dirty="0"/>
              <a:t>Naturalism attaches too much importance to the animal nature of man — his instincts, impulses and emotions, and completely ignores the spiritual and cultural values of life</a:t>
            </a:r>
            <a:r>
              <a:rPr lang="en-US" dirty="0" smtClean="0"/>
              <a:t>.</a:t>
            </a:r>
          </a:p>
          <a:p>
            <a:endParaRPr lang="en-US" dirty="0"/>
          </a:p>
        </p:txBody>
      </p:sp>
    </p:spTree>
    <p:extLst>
      <p:ext uri="{BB962C8B-B14F-4D97-AF65-F5344CB8AC3E}">
        <p14:creationId xmlns:p14="http://schemas.microsoft.com/office/powerpoint/2010/main" val="3835623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Naturalism and the Teacher</a:t>
            </a:r>
            <a:br>
              <a:rPr lang="en-US" b="1" dirty="0"/>
            </a:br>
            <a:endParaRPr lang="en-US" dirty="0"/>
          </a:p>
        </p:txBody>
      </p:sp>
      <p:sp>
        <p:nvSpPr>
          <p:cNvPr id="3" name="Content Placeholder 2"/>
          <p:cNvSpPr>
            <a:spLocks noGrp="1"/>
          </p:cNvSpPr>
          <p:nvPr>
            <p:ph sz="quarter" idx="1"/>
          </p:nvPr>
        </p:nvSpPr>
        <p:spPr/>
        <p:txBody>
          <a:bodyPr/>
          <a:lstStyle/>
          <a:p>
            <a:r>
              <a:rPr lang="en-US" dirty="0"/>
              <a:t>The educator should not interfere in the natural development of the child. He should not impose ideals or ideas on him. He is only to help the child in the discovery of truth. He should a have critical and scientific bent of mind and supreme reverence for truth. The educator must see that the child develops freely. </a:t>
            </a:r>
            <a:r>
              <a:rPr lang="en-US"/>
              <a:t>He should not make an artificial effort to educate the </a:t>
            </a:r>
            <a:r>
              <a:rPr lang="en-US"/>
              <a:t>child</a:t>
            </a:r>
            <a:r>
              <a:rPr lang="en-US" smtClean="0"/>
              <a:t>.</a:t>
            </a:r>
          </a:p>
        </p:txBody>
      </p:sp>
    </p:spTree>
    <p:extLst>
      <p:ext uri="{BB962C8B-B14F-4D97-AF65-F5344CB8AC3E}">
        <p14:creationId xmlns:p14="http://schemas.microsoft.com/office/powerpoint/2010/main" val="16112521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TotalTime>
  <Words>480</Words>
  <Application>Microsoft Office PowerPoint</Application>
  <PresentationFormat>On-screen Show (4:3)</PresentationFormat>
  <Paragraphs>34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Oriel</vt:lpstr>
      <vt:lpstr>Foundations of Education</vt:lpstr>
      <vt:lpstr>Naturalism:</vt:lpstr>
      <vt:lpstr>JJ Rosseu the chief of Naturalism:</vt:lpstr>
      <vt:lpstr>Curriculum of naturalists:</vt:lpstr>
      <vt:lpstr>Teaching methods according to naturalists:</vt:lpstr>
      <vt:lpstr>Limitation of naturalism:</vt:lpstr>
      <vt:lpstr>Limitations of naturalism</vt:lpstr>
      <vt:lpstr>Naturalism and the Teacher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of Education</dc:title>
  <dc:creator>Shamsa</dc:creator>
  <cp:lastModifiedBy>Windows User</cp:lastModifiedBy>
  <cp:revision>4</cp:revision>
  <dcterms:created xsi:type="dcterms:W3CDTF">2006-08-16T00:00:00Z</dcterms:created>
  <dcterms:modified xsi:type="dcterms:W3CDTF">2020-12-01T04:26:14Z</dcterms:modified>
</cp:coreProperties>
</file>