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AF7B-177B-4852-9418-25CD450DB0B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19C-1AD1-4968-8843-4500C55A1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07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AF7B-177B-4852-9418-25CD450DB0B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19C-1AD1-4968-8843-4500C55A1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82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AF7B-177B-4852-9418-25CD450DB0B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19C-1AD1-4968-8843-4500C55A1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3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AF7B-177B-4852-9418-25CD450DB0B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19C-1AD1-4968-8843-4500C55A1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AF7B-177B-4852-9418-25CD450DB0B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19C-1AD1-4968-8843-4500C55A1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1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AF7B-177B-4852-9418-25CD450DB0B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19C-1AD1-4968-8843-4500C55A1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7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AF7B-177B-4852-9418-25CD450DB0B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19C-1AD1-4968-8843-4500C55A1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AF7B-177B-4852-9418-25CD450DB0B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19C-1AD1-4968-8843-4500C55A1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6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AF7B-177B-4852-9418-25CD450DB0B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19C-1AD1-4968-8843-4500C55A1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76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AF7B-177B-4852-9418-25CD450DB0B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19C-1AD1-4968-8843-4500C55A1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5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AF7B-177B-4852-9418-25CD450DB0B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8B19C-1AD1-4968-8843-4500C55A1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8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7AF7B-177B-4852-9418-25CD450DB0B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8B19C-1AD1-4968-8843-4500C55A1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Differences in New and Old Bunt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Salman Ahmad</a:t>
            </a:r>
          </a:p>
          <a:p>
            <a:r>
              <a:rPr lang="en-US" dirty="0" smtClean="0"/>
              <a:t>April 17,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15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Difference between old and new bunt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Old </a:t>
            </a:r>
            <a:r>
              <a:rPr lang="en-US" b="1" u="sng" dirty="0"/>
              <a:t>Bunt				New Bunt			</a:t>
            </a:r>
            <a:endParaRPr lang="en-US" dirty="0"/>
          </a:p>
          <a:p>
            <a:r>
              <a:rPr lang="en-US" dirty="0"/>
              <a:t>All tillers of a plant attacked      Only few tillers attacked</a:t>
            </a:r>
          </a:p>
          <a:p>
            <a:r>
              <a:rPr lang="en-US" dirty="0"/>
              <a:t> Each ear is fully attacked          2-3 grains are attacked</a:t>
            </a:r>
          </a:p>
          <a:p>
            <a:r>
              <a:rPr lang="en-US" dirty="0"/>
              <a:t> Grains attacked as a whole       Grains partially affected</a:t>
            </a:r>
          </a:p>
          <a:p>
            <a:r>
              <a:rPr lang="en-US" dirty="0"/>
              <a:t> Seed borne &amp; systemic              Infection is aerial</a:t>
            </a:r>
          </a:p>
          <a:p>
            <a:r>
              <a:rPr lang="en-US" dirty="0"/>
              <a:t> Found in hills                              Found in plains</a:t>
            </a:r>
          </a:p>
          <a:p>
            <a:r>
              <a:rPr lang="en-US" dirty="0"/>
              <a:t> Distribution worldwide                In few countries</a:t>
            </a:r>
          </a:p>
          <a:p>
            <a:r>
              <a:rPr lang="en-US" dirty="0"/>
              <a:t> Spores smaller in size                Double in size</a:t>
            </a:r>
          </a:p>
          <a:p>
            <a:r>
              <a:rPr lang="en-US" dirty="0"/>
              <a:t> </a:t>
            </a:r>
            <a:r>
              <a:rPr lang="en-US" dirty="0" err="1"/>
              <a:t>Sporidia</a:t>
            </a:r>
            <a:r>
              <a:rPr lang="en-US" dirty="0"/>
              <a:t> are in pairs                   No pairing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7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Differences in New and Old Bunt</vt:lpstr>
      <vt:lpstr>Difference between old and new bunt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2020-04-17T04:38:25Z</dcterms:created>
  <dcterms:modified xsi:type="dcterms:W3CDTF">2020-04-17T04:39:23Z</dcterms:modified>
</cp:coreProperties>
</file>