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5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1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1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0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8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32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73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79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1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90F23A-1FA0-44E9-B996-B20C15C9E21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D12E18-EF91-497E-B614-9BC2BF1F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3853" cy="5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43061"/>
            <a:ext cx="6815669" cy="1428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299" y="2714625"/>
            <a:ext cx="7386639" cy="2828921"/>
          </a:xfrm>
        </p:spPr>
        <p:txBody>
          <a:bodyPr>
            <a:normAutofit/>
          </a:bodyPr>
          <a:lstStyle/>
          <a:p>
            <a:r>
              <a:rPr lang="en-US" b="1" dirty="0" smtClean="0"/>
              <a:t>Paragraphs </a:t>
            </a:r>
            <a:r>
              <a:rPr lang="en-US" b="1" dirty="0"/>
              <a:t>are the building blocks of an essay, so the difference between the two is comparative to the difference between a brick and a house. Your house may be made of bricks, but it's not likely you'll ever live in just a single brick.</a:t>
            </a:r>
          </a:p>
        </p:txBody>
      </p:sp>
    </p:spTree>
    <p:extLst>
      <p:ext uri="{BB962C8B-B14F-4D97-AF65-F5344CB8AC3E}">
        <p14:creationId xmlns:p14="http://schemas.microsoft.com/office/powerpoint/2010/main" val="1614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5" y="510643"/>
            <a:ext cx="9601196" cy="50376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Yes, There Are Similarities, </a:t>
            </a:r>
            <a:r>
              <a:rPr lang="en-US" sz="2400" b="1" dirty="0" smtClean="0"/>
              <a:t>But…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93331"/>
            <a:ext cx="9601196" cy="418253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Essay </a:t>
            </a:r>
            <a:r>
              <a:rPr lang="en-US" b="1" dirty="0"/>
              <a:t>vs. Paragraph</a:t>
            </a:r>
          </a:p>
          <a:p>
            <a:r>
              <a:rPr lang="en-US" b="1" dirty="0"/>
              <a:t>Both a good paragraph and a good essay make a point. One thought logically flows into another with one central point in mind.</a:t>
            </a:r>
          </a:p>
          <a:p>
            <a:endParaRPr lang="en-US" b="1" dirty="0"/>
          </a:p>
          <a:p>
            <a:r>
              <a:rPr lang="en-US" b="1" dirty="0"/>
              <a:t>A paragraph includes a topic sentence that is followed by at least two to three sentences that elaborate on that topic. It ends with a final sentence that sums up those thoughts and reaches a conclusion about them.</a:t>
            </a:r>
          </a:p>
          <a:p>
            <a:endParaRPr lang="en-US" b="1" dirty="0"/>
          </a:p>
          <a:p>
            <a:r>
              <a:rPr lang="en-US" b="1" dirty="0"/>
              <a:t>An essay includes an introduction that presents a topic followed by at least two to three paragraphs that elaborate on that topic along with a final paragraph that sums up those thoughts and reaches a conclusion about them.</a:t>
            </a:r>
          </a:p>
          <a:p>
            <a:endParaRPr lang="en-US" b="1" dirty="0"/>
          </a:p>
          <a:p>
            <a:r>
              <a:rPr lang="en-US" b="1" dirty="0"/>
              <a:t>The difference is that the topic in an essay is generally broader and requires multiple paragraphs to explain the points its writer intends to make about that topic.</a:t>
            </a:r>
          </a:p>
        </p:txBody>
      </p:sp>
    </p:spTree>
    <p:extLst>
      <p:ext uri="{BB962C8B-B14F-4D97-AF65-F5344CB8AC3E}">
        <p14:creationId xmlns:p14="http://schemas.microsoft.com/office/powerpoint/2010/main" val="35232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89468"/>
          </a:xfrm>
        </p:spPr>
        <p:txBody>
          <a:bodyPr>
            <a:normAutofit/>
          </a:bodyPr>
          <a:lstStyle/>
          <a:p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4588"/>
            <a:ext cx="9601196" cy="3461279"/>
          </a:xfrm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good paragraph makes a point and each sentence supports and expands on that one point. Paragraphs should be limited to a single topic and each body sentence should simply flesh out the topic at hand. Traditionally, a paragraph should include at least four to five sentences of writing with this specific structure in mind to be complete.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088" y="501134"/>
            <a:ext cx="4217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Makes A Good Paragraph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5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4" y="596371"/>
            <a:ext cx="3548061" cy="732368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What Makes A Good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/>
              <a:t>good essay includes a thesis statement that can be expanded to make many points that relate back to it. Each paragraph in an essay will include a topic sentence that both support and flesh out the thesis statement. Further, a good essay takes quite a bit more preparation than a single paragraph. Few good essays include less than five paragraphs since a much broader topic is being explored than in a single paragraph.</a:t>
            </a:r>
          </a:p>
          <a:p>
            <a:endParaRPr lang="en-US" b="1" dirty="0"/>
          </a:p>
          <a:p>
            <a:r>
              <a:rPr lang="en-US" b="1" dirty="0"/>
              <a:t>The ability to write a good paragraph is essential to writing a good essay. However, you're going to have to work a little harder on an essay, because a single paragraph is generally not going to make a broad enough point to be considered an essay. Use good, well-structured paragraphs with topic sentences that make each point in explain a thesis statement as your building blocks, and you'll be well on your way to completing a great essay</a:t>
            </a:r>
          </a:p>
        </p:txBody>
      </p:sp>
    </p:spTree>
    <p:extLst>
      <p:ext uri="{BB962C8B-B14F-4D97-AF65-F5344CB8AC3E}">
        <p14:creationId xmlns:p14="http://schemas.microsoft.com/office/powerpoint/2010/main" val="14476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428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PowerPoint Presentation</vt:lpstr>
      <vt:lpstr>Yes, There Are Similarities, But…</vt:lpstr>
      <vt:lpstr>PowerPoint Presentation</vt:lpstr>
      <vt:lpstr>What Makes A Good Essay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Care</dc:creator>
  <cp:lastModifiedBy>PC Care</cp:lastModifiedBy>
  <cp:revision>3</cp:revision>
  <dcterms:created xsi:type="dcterms:W3CDTF">2020-12-01T07:33:09Z</dcterms:created>
  <dcterms:modified xsi:type="dcterms:W3CDTF">2020-12-01T07:49:19Z</dcterms:modified>
</cp:coreProperties>
</file>