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23" r:id="rId4"/>
    <p:sldId id="335" r:id="rId5"/>
    <p:sldId id="321" r:id="rId6"/>
    <p:sldId id="333" r:id="rId7"/>
    <p:sldId id="325" r:id="rId8"/>
    <p:sldId id="326" r:id="rId9"/>
    <p:sldId id="336" r:id="rId10"/>
    <p:sldId id="334" r:id="rId11"/>
    <p:sldId id="349" r:id="rId12"/>
    <p:sldId id="350" r:id="rId13"/>
    <p:sldId id="295" r:id="rId14"/>
    <p:sldId id="348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98ED-B76D-4BA9-8378-44807AD7F64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50595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COLLEGE OF ENGINEERING AND TECHNOLOGY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UNIVERSITY OF SARGODHA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Theory Of Structures (CT-226)</a:t>
            </a:r>
            <a:b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(B.S TECHNOLOGY)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127" y="4051519"/>
            <a:ext cx="9144000" cy="258445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ONLINE LECTURE-8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  </a:t>
            </a:r>
            <a:r>
              <a:rPr lang="en-US" b="1" u="sng" dirty="0">
                <a:latin typeface="Bookman Old Style" panose="02050604050505020204" pitchFamily="18" charset="0"/>
              </a:rPr>
              <a:t>Moment </a:t>
            </a:r>
            <a:r>
              <a:rPr lang="en-US" b="1" u="sng" dirty="0" err="1">
                <a:latin typeface="Bookman Old Style" panose="02050604050505020204" pitchFamily="18" charset="0"/>
              </a:rPr>
              <a:t>Dsitribution</a:t>
            </a:r>
            <a:r>
              <a:rPr lang="en-US" b="1" u="sng" dirty="0">
                <a:latin typeface="Bookman Old Style" panose="02050604050505020204" pitchFamily="18" charset="0"/>
              </a:rPr>
              <a:t> Method </a:t>
            </a: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Engr. Aqeel Ahmed</a:t>
            </a: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Lecturer, CET, UOS, Sargodha</a:t>
            </a:r>
          </a:p>
          <a:p>
            <a:pPr algn="l">
              <a:lnSpc>
                <a:spcPct val="10000"/>
              </a:lnSpc>
            </a:pP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16851" r="30466" b="20166"/>
          <a:stretch/>
        </p:blipFill>
        <p:spPr>
          <a:xfrm>
            <a:off x="5176837" y="0"/>
            <a:ext cx="1100138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37" y="2271720"/>
            <a:ext cx="4380536" cy="2571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4962" y="3602038"/>
            <a:ext cx="248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07-May-2020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2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5249417-DB78-48EA-AFCF-44A3F59B9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77" y="285750"/>
            <a:ext cx="9544173" cy="55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A33D635-96E9-41DB-9E8B-3DBA2BEF9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641" y="157624"/>
            <a:ext cx="9970429" cy="56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49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263C69C-A528-497C-A7B2-F2A832F9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171" y="285750"/>
            <a:ext cx="8206085" cy="551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8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2240553-3CA1-44BF-BA16-FF7A349B3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356" y="285749"/>
            <a:ext cx="8853485" cy="579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4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238EC09-97F6-4643-9D3D-920FBB5E6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12" y="170694"/>
            <a:ext cx="10844982" cy="53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77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44E6D0A-0DDD-4C03-B702-0D72F7E56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347" y="527716"/>
            <a:ext cx="9730168" cy="51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2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C78B2C3-1A45-4936-A12D-0C388C899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90" y="192881"/>
            <a:ext cx="9139545" cy="50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06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13379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08F029C-5142-4289-B85B-A6B56A5E2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315" y="285750"/>
            <a:ext cx="7256207" cy="57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1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81CCCF6-0496-4D8A-A240-6AB95398E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49" y="142876"/>
            <a:ext cx="8076125" cy="51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17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DD68FC3-AF02-4D64-83D9-1615BFE5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29" y="285749"/>
            <a:ext cx="9767733" cy="517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7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7DEB441-16EE-47FD-8AB6-CCE5596B6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666748"/>
            <a:ext cx="11074268" cy="420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20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FD7B8B7-F47B-43FD-943B-74DDB1F52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824" y="183983"/>
            <a:ext cx="7819871" cy="569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7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9275D86-C1B9-43E6-89B0-4D6F2CD5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226" y="269081"/>
            <a:ext cx="690562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88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D3D8AA7-EA5F-497A-AA9A-A4418ACA8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431" y="310088"/>
            <a:ext cx="8177981" cy="52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93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0EB56AD-BF97-4038-A0F3-EB65E2C6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890" y="285750"/>
            <a:ext cx="8013287" cy="58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8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C0A9E2E-5A63-4025-93F4-F18956070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217" y="152399"/>
            <a:ext cx="9878806" cy="535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8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A7EB16E-E49B-4C67-84D3-3917C3389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285750"/>
            <a:ext cx="10494168" cy="483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7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7071DD7-EA09-4006-807F-DF4DBCE57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291" y="381617"/>
            <a:ext cx="8868498" cy="528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9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778C377-244E-400B-8BD0-9FB7EF4D2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6"/>
          <a:stretch/>
        </p:blipFill>
        <p:spPr>
          <a:xfrm>
            <a:off x="1403709" y="285750"/>
            <a:ext cx="9384581" cy="57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4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BC0B0F6-E2E4-42BC-89F9-E1AD3661F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02" y="426320"/>
            <a:ext cx="9700904" cy="53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6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DC45372-90FE-42A2-A52C-57FEC9C52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345" y="285750"/>
            <a:ext cx="10342612" cy="54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1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193" y="285750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C6328EE-4DEC-4173-94BD-1E908DA0D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24" y="285750"/>
            <a:ext cx="9224189" cy="561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65</Words>
  <Application>Microsoft Office PowerPoint</Application>
  <PresentationFormat>Widescreen</PresentationFormat>
  <Paragraphs>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Bookman Old Style</vt:lpstr>
      <vt:lpstr>Calibri</vt:lpstr>
      <vt:lpstr>Calibri Light</vt:lpstr>
      <vt:lpstr>Office Theme</vt:lpstr>
      <vt:lpstr>COLLEGE OF ENGINEERING AND TECHNOLOGY                UNIVERSITY OF SARGODHA   Theory Of Structures (CT-226) (B.S TECHNOLOGY)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Aqeel Ahmed</dc:creator>
  <cp:lastModifiedBy>Aqeel Ahmed</cp:lastModifiedBy>
  <cp:revision>564</cp:revision>
  <dcterms:created xsi:type="dcterms:W3CDTF">2018-08-25T12:15:03Z</dcterms:created>
  <dcterms:modified xsi:type="dcterms:W3CDTF">2020-05-03T17:05:55Z</dcterms:modified>
</cp:coreProperties>
</file>