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954838" cy="1113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FBF25-8E90-4C39-9FB8-ED6044BE9EB9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79100"/>
            <a:ext cx="3013075" cy="557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10579100"/>
            <a:ext cx="3013075" cy="557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F9FBF-35B1-43BD-A724-9FA0DB409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556895"/>
          </a:xfrm>
          <a:prstGeom prst="rect">
            <a:avLst/>
          </a:prstGeom>
        </p:spPr>
        <p:txBody>
          <a:bodyPr vert="horz" lIns="103382" tIns="51691" rIns="103382" bIns="51691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556895"/>
          </a:xfrm>
          <a:prstGeom prst="rect">
            <a:avLst/>
          </a:prstGeom>
        </p:spPr>
        <p:txBody>
          <a:bodyPr vert="horz" lIns="103382" tIns="51691" rIns="103382" bIns="51691" rtlCol="0"/>
          <a:lstStyle>
            <a:lvl1pPr algn="r">
              <a:defRPr sz="1400"/>
            </a:lvl1pPr>
          </a:lstStyle>
          <a:p>
            <a:fld id="{5E6533FB-4DB3-4A99-8D71-3A6E224A5323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835025"/>
            <a:ext cx="5567362" cy="4176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382" tIns="51691" rIns="103382" bIns="516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5290502"/>
            <a:ext cx="5563870" cy="5012055"/>
          </a:xfrm>
          <a:prstGeom prst="rect">
            <a:avLst/>
          </a:prstGeom>
        </p:spPr>
        <p:txBody>
          <a:bodyPr vert="horz" lIns="103382" tIns="51691" rIns="103382" bIns="516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79072"/>
            <a:ext cx="3013763" cy="556895"/>
          </a:xfrm>
          <a:prstGeom prst="rect">
            <a:avLst/>
          </a:prstGeom>
        </p:spPr>
        <p:txBody>
          <a:bodyPr vert="horz" lIns="103382" tIns="51691" rIns="103382" bIns="51691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10579072"/>
            <a:ext cx="3013763" cy="556895"/>
          </a:xfrm>
          <a:prstGeom prst="rect">
            <a:avLst/>
          </a:prstGeom>
        </p:spPr>
        <p:txBody>
          <a:bodyPr vert="horz" lIns="103382" tIns="51691" rIns="103382" bIns="51691" rtlCol="0" anchor="b"/>
          <a:lstStyle>
            <a:lvl1pPr algn="r">
              <a:defRPr sz="1400"/>
            </a:lvl1pPr>
          </a:lstStyle>
          <a:p>
            <a:fld id="{3C4133CD-0B79-4F5E-8767-83BF5CFD9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C654-111A-4E0C-8192-93DFE63F2276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25FF-7F3D-4BB2-BF69-3C2E528C8718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3F372-0802-410F-9C25-A26094E7E5FD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3DCC-6766-458D-9EED-A5BAEDD218CA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AC25-902A-4C29-A43F-0F39341A4480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C261-553A-4B34-92C5-DE33D832050E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F756-CCE9-4FD9-A133-04E4BBE89540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932C-665D-4E42-8649-C35E39D68DB2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87D1-69D2-4527-9436-C4CBB6E74E1D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3B10-08BE-4663-94DD-1C33C34D8349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7441-0B11-431A-9081-3021EEBD775C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C5F14-6A93-4EDE-BC4D-4D1CEEFB0AC7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5ADC6-BAD3-4FAF-9AA1-2A63867F0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err="1" smtClean="0"/>
              <a:t>Probiotic</a:t>
            </a:r>
            <a:r>
              <a:rPr lang="en-US" dirty="0" smtClean="0"/>
              <a:t>-and-</a:t>
            </a:r>
            <a:r>
              <a:rPr lang="en-US" dirty="0" err="1" smtClean="0"/>
              <a:t>Prebiotic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352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G:\Prebiotic and probiotic._files\prebiotic-and-probiotic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172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G:\Prebiotic and probiotic._files\prebiotic-and-probiotic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248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G:\Prebiotic and probiotic._files\prebiotic-and-probiotic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534400" cy="6400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G:\Prebiotic and probiotic._files\prebiotic-and-probiotic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G:\Prebiotic and probiotic._files\prebiotic-and-probiotic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324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G:\Prebiotic and probiotic._files\prebiotic-and-probiotic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172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G:\Prebiotic and probiotic._files\prebiotic-and-probiotic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248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G:\Prebiotic and probiotic._files\prebiotic-and-probiotic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0" cy="6172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G:\Prebiotic and probiotic._files\prebiotic-and-probiotic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G:\Prebiotic and probiotic._files\prebiotic-and-probiotic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458200" cy="6553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Prebiotic and probiotic._files\prebiotic-and-probiotic-3-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Prebiotic and probiotic._files\prebiotic-and-probiotic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248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Prebiotic and probiotic._files\prebiotic-and-probiotic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248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:\Prebiotic and probiotic._files\prebiotic-and-probiotic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534400" cy="6400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:\Prebiotic and probiotic._files\prebiotic-and-probiotic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248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G:\Prebiotic and probiotic._files\prebiotic-and-probiotic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34400" cy="6324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G:\Prebiotic and probiotic._files\prebiotic-and-probiotic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248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G:\Prebiotic and probiotic._files\prebiotic-and-probiotic-27-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172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G:\Prebiotic and probiotic._files\prebiotic-and-probiotic-28-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248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G:\Prebiotic and probiotic._files\prebiotic-and-probiotic-29-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248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G:\Prebiotic and probiotic._files\prebiotic-and-probiotic-30-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458200" cy="6248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Prebiotic and probiotic._files\prebiotic-and-probiotic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248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G:\Prebiotic and probiotic._files\prebiotic-and-probiotic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2000" cy="6400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G:\Prebiotic and probiotic._files\prebiotic-and-probiotic-32-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458200" cy="6248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G:\Prebiotic and probiotic._files\prebiotic-and-probiotic-33-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6248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G:\Prebiotic and probiotic._files\prebiotic-and-probiotic-34-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248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G:\Prebiotic and probiotic._files\prebiotic-and-probiotic-3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248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G:\Prebiotic and probiotic._files\prebiotic-and-probiotic-3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G:\Prebiotic and probiotic._files\prebiotic-and-probiotic-3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G:\Prebiotic and probiotic._files\prebiotic-and-probiotic-3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G:\Prebiotic and probiotic._files\prebiotic-and-probiotic-3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248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G:\Prebiotic and probiotic._files\prebiotic-and-probiotic-4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"/>
            <a:ext cx="8686800" cy="6705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:\Prebiotic and probiotic._files\prebiotic-and-probiotic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G:\Prebiotic and probiotic._files\prebiotic-and-probiotic-4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458200" cy="6324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G:\Prebiotic and probiotic._files\prebiotic-and-probiotic-4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10600" cy="6400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G:\Prebiotic and probiotic._files\prebiotic-and-probiotic-4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77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G:\Prebiotic and probiotic._files\prebiotic-and-probiotic-4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34400" cy="6400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G:\Prebiotic and probiotic._files\prebiotic-and-probiotic-4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248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G:\Prebiotic and probiotic._files\prebiotic-and-probiotic-4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477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G:\Prebiotic and probiotic._files\prebiotic-and-probiotic-4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86800" cy="6400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G:\Prebiotic and probiotic._files\prebiotic-and-probiotic-4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G:\Prebiotic and probiotic._files\prebiotic-and-probiotic-4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400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G:\Prebiotic and probiotic._files\prebiotic-and-probiotic-5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458200" cy="6400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:\Prebiotic and probiotic._files\prebiotic-and-probiotic-6-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82000" cy="6324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G:\Prebiotic and probiotic._files\prebiotic-and-probiotic-5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324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G:\Prebiotic and probiotic._files\prebiotic-and-probiotic-5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458200" cy="6324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G:\Prebiotic and probiotic._files\prebiotic-and-probiotic-5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G:\Prebiotic and probiotic._files\prebiotic-and-probiotic-7-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610600" cy="6172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G:\Prebiotic and probiotic._files\prebiotic-and-probiotic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G:\Prebiotic and probiotic._files\prebiotic-and-probiotic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34400" cy="6324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G:\Prebiotic and probiotic._files\prebiotic-and-probiotic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248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ADC6-BAD3-4FAF-9AA1-2A63867F0D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53</Words>
  <Application>Microsoft Office PowerPoint</Application>
  <PresentationFormat>On-screen Show (4:3)</PresentationFormat>
  <Paragraphs>53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Probiotic-and-Prebiotic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Prebiotic-and-Probiotic</dc:title>
  <dc:creator>afzal</dc:creator>
  <cp:lastModifiedBy>Afzal</cp:lastModifiedBy>
  <cp:revision>67</cp:revision>
  <dcterms:created xsi:type="dcterms:W3CDTF">2018-02-26T07:47:10Z</dcterms:created>
  <dcterms:modified xsi:type="dcterms:W3CDTF">2019-02-20T09:42:20Z</dcterms:modified>
</cp:coreProperties>
</file>