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5AB32-D41B-464B-B992-5503C77981A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0D9AE-7C5A-4404-9549-720E21056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9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5AB32-D41B-464B-B992-5503C77981A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0D9AE-7C5A-4404-9549-720E21056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099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5AB32-D41B-464B-B992-5503C77981A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0D9AE-7C5A-4404-9549-720E21056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690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5AB32-D41B-464B-B992-5503C77981A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0D9AE-7C5A-4404-9549-720E21056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621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5AB32-D41B-464B-B992-5503C77981A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0D9AE-7C5A-4404-9549-720E21056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740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5AB32-D41B-464B-B992-5503C77981A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0D9AE-7C5A-4404-9549-720E21056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25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5AB32-D41B-464B-B992-5503C77981A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0D9AE-7C5A-4404-9549-720E21056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445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5AB32-D41B-464B-B992-5503C77981A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0D9AE-7C5A-4404-9549-720E21056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877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5AB32-D41B-464B-B992-5503C77981A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0D9AE-7C5A-4404-9549-720E21056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636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5AB32-D41B-464B-B992-5503C77981A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0D9AE-7C5A-4404-9549-720E21056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89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5AB32-D41B-464B-B992-5503C77981A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0D9AE-7C5A-4404-9549-720E21056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010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5AB32-D41B-464B-B992-5503C77981A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0D9AE-7C5A-4404-9549-720E21056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316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sa.gov/oact/NOTES/as116/as116_I_II_III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rticle.sapub.org/10.5923.j.ajcam.20130306.01.html" TargetMode="External"/><Relationship Id="rId2" Type="http://schemas.openxmlformats.org/officeDocument/2006/relationships/hyperlink" Target="http://www.bio.miami.edu/dana/330/330F19_13b.html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ociologydiscussion.com/demography/population-growth/life-table-meaning-types-and-importance/3030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ns.gov.uk/peoplepopulationandcommunity/birthsdeathsandmarriages/lifeexpectancies/methodologies/periodandcohortlifeexpectancyexplained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734472"/>
            <a:ext cx="8305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Subject:	Population Studies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Class:	MSc 4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Lecture:	5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week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Topic:	Life Tables</a:t>
            </a: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172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38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A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life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table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(also called a 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mortality table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or 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actuarial table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is a table which shows, for each age, what the probability is that a person of that age will die before his or her next birthday ("probability of death"). In other words, it represents the survivorship of people from a certain population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can also be explained as a long-term mathematical way to measure a population's longevity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	OR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Life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table is a mathematical sample which gives a view of death in a country and is the basis for measuring the average life expectancy in a society. It tells about the probability of a person dying at a certain age, or living upto a definite age.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https://www.ssa.gov/oact/NOTES/as116/as116_I_II_III.html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089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82296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What is a cohort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cohort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is a subset of a population consisting of all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individuals born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the same year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Populations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of species with longer lifespans have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more cohorts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more interactions among individuals of different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ages. 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Populations consisting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of multiple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cohorts tend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to be more resistant to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extinction than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those consisting of only one or very few cohorts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000" dirty="0" smtClean="0">
                <a:hlinkClick r:id="rId2"/>
              </a:rPr>
              <a:t>http://www.bio.miami.edu/dana/330/330F19_13b.html</a:t>
            </a:r>
            <a:endParaRPr lang="en-US" sz="2000" dirty="0" smtClean="0"/>
          </a:p>
          <a:p>
            <a:pPr algn="just"/>
            <a:r>
              <a:rPr lang="en-US" sz="2000" dirty="0" smtClean="0">
                <a:hlinkClick r:id="rId3"/>
              </a:rPr>
              <a:t>http://article.sapub.org/10.5923.j.ajcam.20130306.01.html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050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5344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Why we use Life tables?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Life tables are used to describe age-specific mortality and survival rates for a population. When this information is combined with fecundity data, life-tables can be used to estimate rates of population change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A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life table is a concise way of showing the probabilities of a member of a particular population living to or dying at a particular age.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According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to Bogue, “The life table is a mathematical model that portrays mortality condition at a particular time among a population and provides a basis for measuring longevity. 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 is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based on age specific mortality rates observed for a population for a particular year.”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https://www.sociologydiscussion.com/demography/population-growth/life-table-meaning-types-and-importance/3030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585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8458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Types of Life Tables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are two types of life tables: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Period or static life tables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show the current probability of death (for people of different ages, in the current year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OR</a:t>
            </a:r>
          </a:p>
          <a:p>
            <a:pPr algn="just"/>
            <a:r>
              <a:rPr lang="en-US" sz="2000" dirty="0" smtClean="0"/>
              <a:t>	“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Period Life Table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summarizes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age specific mortality conditions pertaining to a given or other short time period.”</a:t>
            </a:r>
          </a:p>
          <a:p>
            <a:pPr algn="just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2.   Cohort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life tables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show the probability of death of people from a given cohort (especially birth year) over the course of their lifetime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OR</a:t>
            </a:r>
          </a:p>
          <a:p>
            <a:pPr algn="just"/>
            <a:r>
              <a:rPr lang="en-US" sz="2000" dirty="0" smtClean="0"/>
              <a:t>	</a:t>
            </a:r>
            <a:r>
              <a:rPr lang="en-US" sz="2000" dirty="0"/>
              <a:t>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Cohort or Generation Life Table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“summarizes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age specific mortality experience of a given birth cohort (a group of persons all born at the same time) for its life and thus extends over many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calendar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years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.”</a:t>
            </a:r>
          </a:p>
          <a:p>
            <a:pPr algn="just"/>
            <a:r>
              <a:rPr lang="en-US" sz="2000" dirty="0" smtClean="0">
                <a:hlinkClick r:id="rId2"/>
              </a:rPr>
              <a:t>https://www.ons.gov.uk/peoplepopulationandcommunity/birthsdeathsandmarriages/lifeexpectancies/methodologies/periodandcohortlifeexpectancyexplained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289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610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Assumptions of Life Table:</a:t>
            </a:r>
          </a:p>
          <a:p>
            <a:pPr algn="just" fontAlgn="base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 life table is based on the following assumptions:</a:t>
            </a:r>
          </a:p>
          <a:p>
            <a:pPr algn="just" fontAlgn="base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1. A hypothetical cohort of life table usually comprises of 1,000 or 10,000 or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1,00,000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births.</a:t>
            </a:r>
          </a:p>
          <a:p>
            <a:pPr algn="just" fontAlgn="base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2. The deaths are equally distributed throughout the year.</a:t>
            </a:r>
          </a:p>
          <a:p>
            <a:pPr algn="just" fontAlgn="base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3. The cohort of people diminish gradually by death only.</a:t>
            </a:r>
          </a:p>
          <a:p>
            <a:pPr algn="just" fontAlgn="base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4. The cohort is closed to the in-migration and out-migration.</a:t>
            </a:r>
          </a:p>
          <a:p>
            <a:pPr algn="just" fontAlgn="base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5. The death rate is related to a pre-determined age specific death rate.</a:t>
            </a:r>
          </a:p>
          <a:p>
            <a:pPr algn="just" fontAlgn="base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6. The cohort of persons die at a fixed age which does not change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cap="all" dirty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7. There is no change in death rates overtime.</a:t>
            </a:r>
          </a:p>
          <a:p>
            <a:pPr algn="just" fontAlgn="base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8. The cohort of life tables are generally constructed separately for males and females.</a:t>
            </a:r>
          </a:p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249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174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4</cp:revision>
  <dcterms:created xsi:type="dcterms:W3CDTF">2020-04-14T04:43:55Z</dcterms:created>
  <dcterms:modified xsi:type="dcterms:W3CDTF">2020-04-14T10:05:05Z</dcterms:modified>
</cp:coreProperties>
</file>