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8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0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2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4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6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7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1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9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4E35-0181-473B-B2CB-ED5DF5B7417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CE200-70A9-4BDB-BDC4-D22FCBDB6F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28299" y="2784142"/>
            <a:ext cx="92395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Entrepreneurial Mindset</a:t>
            </a:r>
          </a:p>
          <a:p>
            <a:pPr algn="ctr"/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171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31" y="163773"/>
            <a:ext cx="11496510" cy="6469039"/>
          </a:xfrm>
        </p:spPr>
      </p:pic>
    </p:spTree>
    <p:extLst>
      <p:ext uri="{BB962C8B-B14F-4D97-AF65-F5344CB8AC3E}">
        <p14:creationId xmlns:p14="http://schemas.microsoft.com/office/powerpoint/2010/main" val="309237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86" y="95534"/>
            <a:ext cx="10181230" cy="674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86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25" y="104272"/>
            <a:ext cx="9976514" cy="6649990"/>
          </a:xfrm>
        </p:spPr>
      </p:pic>
    </p:spTree>
    <p:extLst>
      <p:ext uri="{BB962C8B-B14F-4D97-AF65-F5344CB8AC3E}">
        <p14:creationId xmlns:p14="http://schemas.microsoft.com/office/powerpoint/2010/main" val="371977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5" y="197767"/>
            <a:ext cx="10904561" cy="666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74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61" y="95534"/>
            <a:ext cx="9894627" cy="6747461"/>
          </a:xfrm>
        </p:spPr>
      </p:pic>
    </p:spTree>
    <p:extLst>
      <p:ext uri="{BB962C8B-B14F-4D97-AF65-F5344CB8AC3E}">
        <p14:creationId xmlns:p14="http://schemas.microsoft.com/office/powerpoint/2010/main" val="375530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4" y="70046"/>
            <a:ext cx="10167582" cy="6721715"/>
          </a:xfrm>
        </p:spPr>
      </p:pic>
    </p:spTree>
    <p:extLst>
      <p:ext uri="{BB962C8B-B14F-4D97-AF65-F5344CB8AC3E}">
        <p14:creationId xmlns:p14="http://schemas.microsoft.com/office/powerpoint/2010/main" val="62489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809" y="218304"/>
            <a:ext cx="10167581" cy="663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9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76" y="136478"/>
            <a:ext cx="10481482" cy="6675777"/>
          </a:xfrm>
        </p:spPr>
      </p:pic>
    </p:spTree>
    <p:extLst>
      <p:ext uri="{BB962C8B-B14F-4D97-AF65-F5344CB8AC3E}">
        <p14:creationId xmlns:p14="http://schemas.microsoft.com/office/powerpoint/2010/main" val="2479610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61" y="73448"/>
            <a:ext cx="10167582" cy="6762702"/>
          </a:xfrm>
        </p:spPr>
      </p:pic>
    </p:spTree>
    <p:extLst>
      <p:ext uri="{BB962C8B-B14F-4D97-AF65-F5344CB8AC3E}">
        <p14:creationId xmlns:p14="http://schemas.microsoft.com/office/powerpoint/2010/main" val="2070263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Mohsin Sardar</dc:creator>
  <cp:lastModifiedBy>Muhammad Mohsin Sardar</cp:lastModifiedBy>
  <cp:revision>2</cp:revision>
  <dcterms:created xsi:type="dcterms:W3CDTF">2020-05-03T13:28:57Z</dcterms:created>
  <dcterms:modified xsi:type="dcterms:W3CDTF">2020-05-03T13:40:22Z</dcterms:modified>
</cp:coreProperties>
</file>