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5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3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0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2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9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34F6-968F-4CCF-9EC0-5ABE49F980B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34F6-968F-4CCF-9EC0-5ABE49F980B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2EBF-DFCF-4DFC-AFA2-16EBB828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828799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RAYNAUDS DISEASE &amp; BUERGER DISEASE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="1" i="1" dirty="0">
                <a:solidFill>
                  <a:srgbClr val="C00000"/>
                </a:solidFill>
              </a:rPr>
              <a:t>DR ALLAH NAWAZ</a:t>
            </a:r>
          </a:p>
          <a:p>
            <a:pPr>
              <a:defRPr/>
            </a:pPr>
            <a:r>
              <a:rPr lang="en-US" altLang="en-US" sz="2400" b="1" i="1" dirty="0">
                <a:solidFill>
                  <a:srgbClr val="C00000"/>
                </a:solidFill>
              </a:rPr>
              <a:t>MBBS(K.E),FCPS(PAK)</a:t>
            </a:r>
          </a:p>
          <a:p>
            <a:pPr>
              <a:defRPr/>
            </a:pPr>
            <a:r>
              <a:rPr lang="en-US" altLang="en-US" sz="2000" b="1" i="1" dirty="0">
                <a:solidFill>
                  <a:srgbClr val="C00000"/>
                </a:solidFill>
              </a:rPr>
              <a:t>Consultant general &amp; laparoscopic surgeon</a:t>
            </a:r>
          </a:p>
          <a:p>
            <a:pPr>
              <a:defRPr/>
            </a:pPr>
            <a:r>
              <a:rPr lang="en-US" altLang="en-US" b="1" i="1" dirty="0">
                <a:solidFill>
                  <a:srgbClr val="C00000"/>
                </a:solidFill>
              </a:rPr>
              <a:t>Assistant Professor surgery</a:t>
            </a:r>
          </a:p>
          <a:p>
            <a:pPr>
              <a:defRPr/>
            </a:pPr>
            <a:r>
              <a:rPr lang="en-US" altLang="en-US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b="1" i="1" dirty="0">
                <a:solidFill>
                  <a:srgbClr val="C00000"/>
                </a:solidFill>
              </a:rPr>
              <a:t>DHQ Hospital (SMC)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ppt\New folder\seminar-on-buergers-disease-and-raynauds-disease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58" y="0"/>
            <a:ext cx="9244858" cy="69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ppt\New folder\seminar-on-buergers-disease-and-raynauds-disease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52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ppt\New folder\seminar-on-buergers-disease-and-raynauds-disease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D:\ppt\New folder\seminar-on-buergers-disease-and-raynauds-disease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" y="0"/>
            <a:ext cx="91344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D:\ppt\New folder\seminar-on-buergers-disease-and-raynauds-disease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39" y="0"/>
            <a:ext cx="933744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ppt\New folder\seminar-on-buergers-disease-and-raynauds-disease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" y="0"/>
            <a:ext cx="9143046" cy="68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ppt\New folder\seminar-on-buergers-disease-and-raynauds-disease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ppt\New folder\seminar-on-buergers-disease-and-raynauds-disease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" y="0"/>
            <a:ext cx="913445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ppt\New folder\seminar-on-buergers-disease-and-raynauds-disease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ppt\New folder\seminar-on-buergers-disease-and-raynauds-disease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52" y="-1"/>
            <a:ext cx="9311851" cy="69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pt\New folder\amputations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" y="0"/>
            <a:ext cx="9092458" cy="70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ppt\New folder\seminar-on-buergers-disease-and-raynauds-disease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136"/>
            <a:ext cx="9287810" cy="69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ppt\New folder\seminar-on-buergers-disease-and-raynauds-disease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13" y="0"/>
            <a:ext cx="9208513" cy="691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ppt\New folder\seminar-on-buergers-disease-and-raynauds-disease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896"/>
            <a:ext cx="9144000" cy="69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ppt\New folder\seminar-on-buergers-disease-and-raynauds-disease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10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ppt\New folder\seminar-on-buergers-disease-and-raynauds-disease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544"/>
            <a:ext cx="9154358" cy="71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ppt\New folder\seminar-on-buergers-disease-and-raynauds-disease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40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ppt\New folder\seminar-on-buergers-disease-and-raynauds-disease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916"/>
            <a:ext cx="9236902" cy="69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ppt\New folder\seminar-on-buergers-disease-and-raynauds-disease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3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ppt\New folder\seminar-on-buergers-disease-and-raynauds-disease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32" y="0"/>
            <a:ext cx="9438935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D:\ppt\New folder\seminar-on-buergers-disease-and-raynauds-disease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266"/>
            <a:ext cx="9341259" cy="70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pt\New folder\seminar-on-buergers-disease-and-raynauds-disease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305"/>
            <a:ext cx="9144000" cy="66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ppt\New folder\seminar-on-buergers-disease-and-raynauds-disease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39" y="0"/>
            <a:ext cx="9438936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ppt\New folder\seminar-on-buergers-disease-and-raynauds-disease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" y="0"/>
            <a:ext cx="8914445" cy="66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ppt\New folder\seminar-on-buergers-disease-and-raynauds-disease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05"/>
            <a:ext cx="9240084" cy="69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ppt\New folder\seminar-on-buergers-disease-and-raynauds-disease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45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ppt\New folder\seminar-on-buergers-disease-and-raynauds-disease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33" y="0"/>
            <a:ext cx="9269833" cy="69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ppt\New folder\seminar-on-buergers-disease-and-raynauds-disease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20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D:\ppt\New folder\seminar-on-buergers-disease-and-raynauds-disease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1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</Words>
  <Application>Microsoft Office PowerPoint</Application>
  <PresentationFormat>On-screen Show (4:3)</PresentationFormat>
  <Paragraphs>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RAYNAUDS DISEASE &amp; BUERGER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2020-05-03T06:51:14Z</dcterms:created>
  <dcterms:modified xsi:type="dcterms:W3CDTF">2020-05-03T07:43:27Z</dcterms:modified>
</cp:coreProperties>
</file>