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94" r:id="rId2"/>
    <p:sldId id="295" r:id="rId3"/>
    <p:sldId id="296" r:id="rId4"/>
    <p:sldId id="29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6858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88" d="100"/>
          <a:sy n="88" d="100"/>
        </p:scale>
        <p:origin x="14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019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580213F-409D-435D-8386-A3004047B95B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55090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D71A011-DAC4-453C-91B1-00CA4252D205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27619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FSQM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7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19"/>
            <a:ext cx="58293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FSQM - Dr. Shahid Mahmood Rana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79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BCbomW7xHfY/UMy5opsb9GI/AAAAAAAAEOs/xKdEobcTt3M/s1600/Bismillah-Wallpap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728" y="139304"/>
            <a:ext cx="6548438" cy="457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43150" y="4767263"/>
            <a:ext cx="257175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100" dirty="0" smtClean="0"/>
              <a:t>FSQM - Dr. Shahid Mahmood Rana</a:t>
            </a:r>
            <a:endParaRPr lang="en-US" sz="1100" dirty="0"/>
          </a:p>
        </p:txBody>
      </p:sp>
      <p:sp>
        <p:nvSpPr>
          <p:cNvPr id="205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914900" y="4767263"/>
            <a:ext cx="1600200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F7C0C8E2-1027-46D3-8EFD-055608716000}" type="slidenum">
              <a:rPr lang="en-US" smtClean="0"/>
              <a:pPr algn="r"/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42643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2343150" y="4767263"/>
            <a:ext cx="2171700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>
                <a:latin typeface="Times New Roman" pitchFamily="18" charset="0"/>
              </a:rPr>
              <a:t>FSQM - Dr. Shahid Mahmood Rana</a:t>
            </a:r>
          </a:p>
        </p:txBody>
      </p:sp>
      <p:sp>
        <p:nvSpPr>
          <p:cNvPr id="307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914900" y="4767263"/>
            <a:ext cx="1600200" cy="27384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4A67BFD-A3F9-427D-B47B-80ABAC9BD88C}" type="slidenum">
              <a:rPr lang="en-US" altLang="en-US" sz="1050">
                <a:latin typeface="Times New Roman" pitchFamily="18" charset="0"/>
              </a:rPr>
              <a:pPr/>
              <a:t>2</a:t>
            </a:fld>
            <a:endParaRPr lang="en-US" altLang="en-US" sz="1050">
              <a:latin typeface="Times New Roman" pitchFamily="18" charset="0"/>
            </a:endParaRP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60" y="232172"/>
            <a:ext cx="6548438" cy="332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794" y="3555207"/>
            <a:ext cx="6282929" cy="121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50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00850" cy="1062038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FF0000"/>
                </a:solidFill>
                <a:cs typeface="Times New Roman" pitchFamily="18" charset="0"/>
              </a:rPr>
              <a:t>FOOD SAFETY AND QUALITY MANAGEMENT</a:t>
            </a:r>
            <a:endParaRPr lang="en-US" altLang="en-US" sz="27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" y="3886200"/>
            <a:ext cx="6686550" cy="685800"/>
          </a:xfrm>
        </p:spPr>
        <p:txBody>
          <a:bodyPr rtlCol="0">
            <a:normAutofit fontScale="25000" lnSpcReduction="20000"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0070C0"/>
                </a:solidFill>
                <a:cs typeface="Calibri" panose="020F0502020204030204" pitchFamily="34" charset="0"/>
              </a:rPr>
              <a:t>INSTITUTE OF FOOD SCIENCE AND NUTRITION (IFSN)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buNone/>
              <a:defRPr/>
            </a:pPr>
            <a:r>
              <a:rPr lang="en-US" altLang="en-US" sz="6000" b="1" dirty="0">
                <a:solidFill>
                  <a:srgbClr val="0070C0"/>
                </a:solidFill>
                <a:cs typeface="Calibri" panose="020F0502020204030204" pitchFamily="34" charset="0"/>
              </a:rPr>
              <a:t>UNIVERSITY OF SARGODHA, SARGODHA-PAKISTAN</a:t>
            </a:r>
          </a:p>
          <a:p>
            <a:pPr algn="ctr">
              <a:buNone/>
              <a:defRPr/>
            </a:pPr>
            <a:endParaRPr lang="en-US" altLang="en-US" sz="1650" dirty="0">
              <a:cs typeface="Calibri" panose="020F0502020204030204" pitchFamily="34" charset="0"/>
            </a:endParaRPr>
          </a:p>
        </p:txBody>
      </p:sp>
      <p:sp>
        <p:nvSpPr>
          <p:cNvPr id="4101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2343150" y="4767263"/>
            <a:ext cx="2571750" cy="273844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>
                <a:latin typeface="Arial" charset="0"/>
                <a:cs typeface="Arial" charset="0"/>
              </a:rPr>
              <a:t>FSQM - Dr. Shahid Mahmood Rana</a:t>
            </a:r>
          </a:p>
        </p:txBody>
      </p:sp>
      <p:sp>
        <p:nvSpPr>
          <p:cNvPr id="41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4756E12C-1709-4CE7-BC7D-C2BA8914BE51}" type="slidenum">
              <a:rPr lang="en-US" altLang="en-US" sz="1050">
                <a:latin typeface="Arial" charset="0"/>
                <a:cs typeface="Arial" charset="0"/>
              </a:rPr>
              <a:pPr algn="r"/>
              <a:t>3</a:t>
            </a:fld>
            <a:endParaRPr lang="en-US" altLang="en-US" sz="1050" dirty="0">
              <a:latin typeface="Arial" charset="0"/>
              <a:cs typeface="Arial" charset="0"/>
            </a:endParaRPr>
          </a:p>
        </p:txBody>
      </p:sp>
      <p:pic>
        <p:nvPicPr>
          <p:cNvPr id="4103" name="Picture 6" descr="D:\WDD-2018\UoS Logo.jpeg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388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0" y="1428750"/>
            <a:ext cx="6686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000" b="1" dirty="0">
                <a:solidFill>
                  <a:srgbClr val="00B0F0"/>
                </a:solidFill>
                <a:ea typeface="Calibri" pitchFamily="34" charset="0"/>
                <a:cs typeface="Calibri" pitchFamily="34" charset="0"/>
              </a:rPr>
              <a:t>DHND</a:t>
            </a:r>
          </a:p>
          <a:p>
            <a:pPr algn="ctr" eaLnBrk="1" hangingPunct="1"/>
            <a:r>
              <a:rPr lang="en-US" altLang="en-US" sz="2100" b="1" dirty="0">
                <a:ea typeface="Calibri" pitchFamily="34" charset="0"/>
                <a:cs typeface="Calibri" pitchFamily="34" charset="0"/>
              </a:rPr>
              <a:t>YEAR-V</a:t>
            </a:r>
          </a:p>
          <a:p>
            <a:pPr algn="ctr" eaLnBrk="1" hangingPunct="1"/>
            <a:r>
              <a:rPr lang="en-US" altLang="en-US" sz="2100" b="1" dirty="0">
                <a:ea typeface="Calibri" pitchFamily="34" charset="0"/>
                <a:cs typeface="Calibri" pitchFamily="34" charset="0"/>
              </a:rPr>
              <a:t>Session: 2015-2020</a:t>
            </a:r>
          </a:p>
        </p:txBody>
      </p:sp>
      <p:pic>
        <p:nvPicPr>
          <p:cNvPr id="4105" name="Picture 2" descr="C:\Users\Admin\Desktop\IFSN-LOGO.jpeg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57900" y="388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Rectangle 3"/>
          <p:cNvSpPr>
            <a:spLocks noChangeArrowheads="1"/>
          </p:cNvSpPr>
          <p:nvPr/>
        </p:nvSpPr>
        <p:spPr bwMode="auto">
          <a:xfrm>
            <a:off x="514350" y="2811066"/>
            <a:ext cx="5715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100" b="1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Dr. Shahid Mahmood Rana</a:t>
            </a:r>
          </a:p>
          <a:p>
            <a:pPr algn="ctr" eaLnBrk="1" hangingPunct="1"/>
            <a:r>
              <a:rPr lang="en-US" altLang="en-US" sz="2100" b="1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Associate  Professor</a:t>
            </a:r>
          </a:p>
        </p:txBody>
      </p:sp>
    </p:spTree>
    <p:extLst>
      <p:ext uri="{BB962C8B-B14F-4D97-AF65-F5344CB8AC3E}">
        <p14:creationId xmlns:p14="http://schemas.microsoft.com/office/powerpoint/2010/main" val="672809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57201"/>
            <a:ext cx="6564086" cy="2329542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FSQM L # 57.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FOOD INSPECTOR AND PUBLIC ANALYST: QUALIFICATIONS, DUTIES, POWERS</a:t>
            </a:r>
            <a:br>
              <a:rPr lang="en-US" sz="3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Courtesy: Dr. Hafiz Rizwan Sharif</a:t>
            </a:r>
            <a:br>
              <a:rPr lang="en-US" sz="2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(AP-</a:t>
            </a:r>
            <a:r>
              <a:rPr lang="en-US" sz="2800" b="1" dirty="0" err="1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UoL</a:t>
            </a:r>
            <a:r>
              <a:rPr lang="en-US" sz="28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Gujrat) </a:t>
            </a:r>
            <a:endParaRPr lang="fa-IR" sz="28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4630341"/>
            <a:ext cx="4648200" cy="273844"/>
          </a:xfrm>
        </p:spPr>
        <p:txBody>
          <a:bodyPr/>
          <a:lstStyle/>
          <a:p>
            <a:pPr algn="ctr"/>
            <a:r>
              <a:rPr lang="en-US" sz="1200" dirty="0" smtClean="0"/>
              <a:t>FSQM - Dr. Shahid Mahmood Rana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US" smtClean="0"/>
              <a:pPr algn="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66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104</Words>
  <Application>Microsoft Office PowerPoint</Application>
  <PresentationFormat>Custom</PresentationFormat>
  <Paragraphs>53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FOOD SAFETY AND QUALITY MANAGEMENT</vt:lpstr>
      <vt:lpstr>FSQM L # 57.  FOOD INSPECTOR AND PUBLIC ANALYST: QUALIFICATIONS, DUTIES, POWERS  Courtesy: Dr. Hafiz Rizwan Sharif (AP-UoL, Gujrat)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Dr.Shahid</cp:lastModifiedBy>
  <cp:revision>6</cp:revision>
  <dcterms:created xsi:type="dcterms:W3CDTF">2020-07-15T05:14:38Z</dcterms:created>
  <dcterms:modified xsi:type="dcterms:W3CDTF">2020-07-15T06:46:36Z</dcterms:modified>
</cp:coreProperties>
</file>