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7" r:id="rId10"/>
    <p:sldId id="268" r:id="rId11"/>
    <p:sldId id="269" r:id="rId12"/>
    <p:sldId id="266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MAN WHO LIVED IN A SHELL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Anton </a:t>
            </a:r>
            <a:r>
              <a:rPr lang="en-US" dirty="0" err="1" smtClean="0"/>
              <a:t>Chikov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15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Burkin</a:t>
            </a:r>
            <a:r>
              <a:rPr lang="en-US" dirty="0" smtClean="0"/>
              <a:t> says: “Indeed</a:t>
            </a:r>
            <a:r>
              <a:rPr lang="en-US" dirty="0"/>
              <a:t>, we had buried </a:t>
            </a:r>
            <a:r>
              <a:rPr lang="en-US" dirty="0" err="1"/>
              <a:t>Belikov</a:t>
            </a:r>
            <a:r>
              <a:rPr lang="en-US" dirty="0"/>
              <a:t>, but how many more men in cases there still are, and how many more there will be</a:t>
            </a:r>
            <a:r>
              <a:rPr lang="en-US" dirty="0" smtClean="0"/>
              <a:t>”.</a:t>
            </a:r>
          </a:p>
          <a:p>
            <a:r>
              <a:rPr lang="en-US" dirty="0"/>
              <a:t>The  individual lives are not important or </a:t>
            </a:r>
            <a:r>
              <a:rPr lang="en-US" dirty="0" smtClean="0"/>
              <a:t>unique</a:t>
            </a:r>
          </a:p>
          <a:p>
            <a:r>
              <a:rPr lang="en-US" dirty="0" err="1" smtClean="0"/>
              <a:t>Belikov’s</a:t>
            </a:r>
            <a:r>
              <a:rPr lang="en-US" dirty="0" smtClean="0"/>
              <a:t> </a:t>
            </a:r>
            <a:r>
              <a:rPr lang="en-US" dirty="0"/>
              <a:t>death will not effect anyone else in the long 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81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man who lived in shell is a story about the class of a special group of people. </a:t>
            </a:r>
          </a:p>
          <a:p>
            <a:r>
              <a:rPr lang="en-US" dirty="0"/>
              <a:t>These people always spend out their lives in shell of their confinement and remains closed behind all closed </a:t>
            </a:r>
            <a:r>
              <a:rPr lang="en-US" dirty="0" smtClean="0"/>
              <a:t>doors.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17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Writer’s concerns &amp;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Humanity</a:t>
            </a:r>
            <a:r>
              <a:rPr lang="en-US" dirty="0"/>
              <a:t> must be free from </a:t>
            </a:r>
            <a:r>
              <a:rPr lang="en-US" b="1" dirty="0"/>
              <a:t>tyranny</a:t>
            </a:r>
            <a:r>
              <a:rPr lang="en-US" dirty="0"/>
              <a:t> and </a:t>
            </a:r>
            <a:r>
              <a:rPr lang="en-US" b="1" dirty="0"/>
              <a:t>coercion</a:t>
            </a:r>
            <a:r>
              <a:rPr lang="en-US" dirty="0"/>
              <a:t>, </a:t>
            </a:r>
            <a:r>
              <a:rPr lang="en-US" b="1" dirty="0" err="1"/>
              <a:t>Belikhov</a:t>
            </a:r>
            <a:r>
              <a:rPr lang="en-US" dirty="0"/>
              <a:t> is a </a:t>
            </a:r>
            <a:r>
              <a:rPr lang="en-US" b="1" dirty="0"/>
              <a:t>social tyrant </a:t>
            </a:r>
            <a:r>
              <a:rPr lang="en-US" dirty="0"/>
              <a:t>a </a:t>
            </a:r>
            <a:r>
              <a:rPr lang="en-US" b="1" dirty="0"/>
              <a:t>mean spirited individual </a:t>
            </a:r>
            <a:r>
              <a:rPr lang="en-US" dirty="0"/>
              <a:t>who not only maintains rigid control over himself but also </a:t>
            </a:r>
            <a:r>
              <a:rPr lang="en-US" b="1" dirty="0"/>
              <a:t>suppresses the impulse toward liberation</a:t>
            </a:r>
            <a:r>
              <a:rPr lang="en-US" dirty="0"/>
              <a:t> in other.</a:t>
            </a:r>
          </a:p>
          <a:p>
            <a:r>
              <a:rPr lang="en-US" dirty="0"/>
              <a:t>This story is insidious </a:t>
            </a:r>
            <a:r>
              <a:rPr lang="en-US" b="1" dirty="0"/>
              <a:t>threat to human freedom and fulfillment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285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Introvert vs. extrovert</a:t>
            </a:r>
          </a:p>
          <a:p>
            <a:r>
              <a:rPr lang="en-US" dirty="0"/>
              <a:t>Self </a:t>
            </a:r>
            <a:r>
              <a:rPr lang="en-US" dirty="0" smtClean="0"/>
              <a:t>detrainment</a:t>
            </a:r>
            <a:endParaRPr lang="en-US" dirty="0"/>
          </a:p>
          <a:p>
            <a:r>
              <a:rPr lang="en-US" dirty="0" smtClean="0"/>
              <a:t>Change</a:t>
            </a:r>
            <a:endParaRPr lang="en-US" dirty="0"/>
          </a:p>
          <a:p>
            <a:r>
              <a:rPr lang="en-US" dirty="0"/>
              <a:t>Realism </a:t>
            </a:r>
          </a:p>
          <a:p>
            <a:r>
              <a:rPr lang="en-US" dirty="0"/>
              <a:t>Philosophical suicide to avoid </a:t>
            </a:r>
            <a:r>
              <a:rPr lang="en-US" dirty="0" smtClean="0"/>
              <a:t>sufferings</a:t>
            </a:r>
            <a:endParaRPr lang="en-US" dirty="0"/>
          </a:p>
          <a:p>
            <a:r>
              <a:rPr lang="en-US" dirty="0" smtClean="0"/>
              <a:t>Sociability </a:t>
            </a:r>
            <a:r>
              <a:rPr lang="en-US" dirty="0"/>
              <a:t>vs. </a:t>
            </a:r>
            <a:r>
              <a:rPr lang="en-US" dirty="0" smtClean="0"/>
              <a:t>unsociability</a:t>
            </a:r>
            <a:endParaRPr lang="en-US" dirty="0"/>
          </a:p>
          <a:p>
            <a:r>
              <a:rPr lang="en-US" dirty="0"/>
              <a:t>Atavism : imitate or continue customs of earlier </a:t>
            </a:r>
            <a:r>
              <a:rPr lang="en-US" dirty="0" smtClean="0"/>
              <a:t>life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4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Anton Pavlovich Chekhov was a Russian physician, </a:t>
            </a:r>
            <a:r>
              <a:rPr lang="en-US" dirty="0" smtClean="0"/>
              <a:t>dramaturge and dramatist who </a:t>
            </a:r>
            <a:r>
              <a:rPr lang="en-US" dirty="0"/>
              <a:t>is considered to be among the greatest writers of short stories in </a:t>
            </a:r>
            <a:r>
              <a:rPr lang="en-US" dirty="0" smtClean="0"/>
              <a:t>history.</a:t>
            </a:r>
          </a:p>
          <a:p>
            <a:r>
              <a:rPr lang="en-US" dirty="0" smtClean="0"/>
              <a:t>Medicine is my lawful wife and literature is my mistress.</a:t>
            </a:r>
          </a:p>
          <a:p>
            <a:r>
              <a:rPr lang="en-US" dirty="0" smtClean="0"/>
              <a:t>Master of modern </a:t>
            </a:r>
            <a:r>
              <a:rPr lang="en-US" dirty="0"/>
              <a:t>short stories: emphasized the depths of human nature, the hidden significance of everyday events and the fine line between comedy and </a:t>
            </a:r>
            <a:r>
              <a:rPr lang="en-US" dirty="0" smtClean="0"/>
              <a:t>tragedy</a:t>
            </a:r>
          </a:p>
          <a:p>
            <a:r>
              <a:rPr lang="en-US" dirty="0" smtClean="0"/>
              <a:t>In his writings, he focused on mood and characters than plot of the stories.</a:t>
            </a:r>
          </a:p>
          <a:p>
            <a:r>
              <a:rPr lang="en-US" dirty="0" smtClean="0"/>
              <a:t>His characters happen to be lonely, desperate and tangled in inner conflicts.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3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Belikov</a:t>
            </a:r>
            <a:r>
              <a:rPr lang="en-US" dirty="0"/>
              <a:t>: Teacher of Greek language at school, forty years old bachelor.</a:t>
            </a:r>
          </a:p>
          <a:p>
            <a:r>
              <a:rPr lang="en-US" b="1" dirty="0" err="1"/>
              <a:t>Varya</a:t>
            </a:r>
            <a:r>
              <a:rPr lang="en-US" dirty="0"/>
              <a:t>: sister of a new school teacher </a:t>
            </a:r>
            <a:r>
              <a:rPr lang="en-US" dirty="0" err="1"/>
              <a:t>Kavalenkov</a:t>
            </a:r>
            <a:r>
              <a:rPr lang="en-US" dirty="0"/>
              <a:t>.</a:t>
            </a:r>
          </a:p>
          <a:p>
            <a:r>
              <a:rPr lang="en-US" b="1" dirty="0" err="1"/>
              <a:t>Kavalenkov</a:t>
            </a:r>
            <a:r>
              <a:rPr lang="en-US" dirty="0"/>
              <a:t>: A new teacher of history at the school.</a:t>
            </a:r>
          </a:p>
          <a:p>
            <a:r>
              <a:rPr lang="en-US" b="1" dirty="0" err="1" smtClean="0"/>
              <a:t>Burkin</a:t>
            </a:r>
            <a:r>
              <a:rPr lang="en-US" dirty="0" smtClean="0"/>
              <a:t>: A high school teacher &amp; narrator</a:t>
            </a:r>
          </a:p>
          <a:p>
            <a:r>
              <a:rPr lang="en-US" b="1" dirty="0" err="1" smtClean="0"/>
              <a:t>Ivanich</a:t>
            </a:r>
            <a:r>
              <a:rPr lang="en-US" dirty="0" smtClean="0"/>
              <a:t>: The </a:t>
            </a:r>
            <a:r>
              <a:rPr lang="en-US" dirty="0" err="1" smtClean="0"/>
              <a:t>Veternty</a:t>
            </a:r>
            <a:r>
              <a:rPr lang="en-US" dirty="0" smtClean="0"/>
              <a:t> doctor &amp; </a:t>
            </a:r>
            <a:r>
              <a:rPr lang="en-US" dirty="0" err="1" smtClean="0"/>
              <a:t>Burkin’s</a:t>
            </a:r>
            <a:r>
              <a:rPr lang="en-US" dirty="0" smtClean="0"/>
              <a:t> friend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5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Story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Narrative “Frame tale "a tale within a tale, in which a person relates his personal anecdote to an other character, like in the story, </a:t>
            </a:r>
            <a:r>
              <a:rPr lang="en-US" dirty="0" err="1"/>
              <a:t>Burkin</a:t>
            </a:r>
            <a:r>
              <a:rPr lang="en-US" dirty="0"/>
              <a:t> narrates a story of weird man at school “ </a:t>
            </a:r>
            <a:r>
              <a:rPr lang="en-US" dirty="0" err="1"/>
              <a:t>Belikov</a:t>
            </a:r>
            <a:r>
              <a:rPr lang="en-US" dirty="0"/>
              <a:t>”</a:t>
            </a:r>
          </a:p>
          <a:p>
            <a:r>
              <a:rPr lang="en-US" b="1" dirty="0"/>
              <a:t>Third person narration</a:t>
            </a:r>
            <a:r>
              <a:rPr lang="en-US" dirty="0"/>
              <a:t>.</a:t>
            </a:r>
          </a:p>
          <a:p>
            <a:r>
              <a:rPr lang="en-US" dirty="0" err="1" smtClean="0"/>
              <a:t>Burkin</a:t>
            </a:r>
            <a:r>
              <a:rPr lang="en-US" dirty="0" smtClean="0"/>
              <a:t> </a:t>
            </a:r>
            <a:r>
              <a:rPr lang="en-US" dirty="0"/>
              <a:t>narrates the life of </a:t>
            </a:r>
            <a:r>
              <a:rPr lang="en-US" dirty="0" err="1"/>
              <a:t>Belikov</a:t>
            </a:r>
            <a:r>
              <a:rPr lang="en-US" dirty="0"/>
              <a:t> at night in the </a:t>
            </a:r>
            <a:r>
              <a:rPr lang="en-US" dirty="0" err="1"/>
              <a:t>moolight</a:t>
            </a:r>
            <a:r>
              <a:rPr lang="en-US" dirty="0"/>
              <a:t>.</a:t>
            </a:r>
          </a:p>
          <a:p>
            <a:r>
              <a:rPr lang="en-US" dirty="0"/>
              <a:t>Commentary on human life.</a:t>
            </a:r>
          </a:p>
          <a:p>
            <a:r>
              <a:rPr lang="en-US" dirty="0"/>
              <a:t>Atmosphere is very calm.</a:t>
            </a:r>
          </a:p>
          <a:p>
            <a:r>
              <a:rPr lang="en-US" dirty="0" smtClean="0"/>
              <a:t>Informal </a:t>
            </a:r>
            <a:r>
              <a:rPr lang="en-US" dirty="0"/>
              <a:t>discussion about some subject.</a:t>
            </a:r>
          </a:p>
          <a:p>
            <a:r>
              <a:rPr lang="en-US" dirty="0"/>
              <a:t>No unity of time place and action like Aristotle as this story has no beginning , middle and end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story is also adapted into a film.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8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Protagonist: </a:t>
            </a:r>
            <a:r>
              <a:rPr lang="en-US" dirty="0" err="1" smtClean="0"/>
              <a:t>Belikov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alienated person and follower of his philosophy, the only resident of his world who does not allow anyone to enter his world or to oppose his idea.</a:t>
            </a:r>
          </a:p>
          <a:p>
            <a:r>
              <a:rPr lang="en-US" dirty="0"/>
              <a:t>He wears tight coat, galoshes, gloves umbrella, even at night he used to sleep under canopy.</a:t>
            </a:r>
          </a:p>
          <a:p>
            <a:r>
              <a:rPr lang="en-US" dirty="0"/>
              <a:t>He has his shell/ capsule in which he used to live like every person</a:t>
            </a:r>
          </a:p>
        </p:txBody>
      </p:sp>
    </p:spTree>
    <p:extLst>
      <p:ext uri="{BB962C8B-B14F-4D97-AF65-F5344CB8AC3E}">
        <p14:creationId xmlns:p14="http://schemas.microsoft.com/office/powerpoint/2010/main" val="275183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in 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Setting</a:t>
            </a:r>
            <a:r>
              <a:rPr lang="en-US" dirty="0" smtClean="0"/>
              <a:t>: A village </a:t>
            </a:r>
            <a:r>
              <a:rPr lang="en-US" b="1" dirty="0" smtClean="0"/>
              <a:t>shed</a:t>
            </a:r>
            <a:r>
              <a:rPr lang="en-US" dirty="0" smtClean="0"/>
              <a:t> where two friends are spending night.</a:t>
            </a:r>
          </a:p>
          <a:p>
            <a:r>
              <a:rPr lang="en-US" dirty="0" err="1" smtClean="0"/>
              <a:t>Burkin</a:t>
            </a:r>
            <a:r>
              <a:rPr lang="en-US" dirty="0" smtClean="0"/>
              <a:t> narrates story of </a:t>
            </a:r>
            <a:r>
              <a:rPr lang="en-US" dirty="0" err="1" smtClean="0"/>
              <a:t>Balikov</a:t>
            </a:r>
            <a:r>
              <a:rPr lang="en-US" dirty="0" smtClean="0"/>
              <a:t> to </a:t>
            </a:r>
            <a:r>
              <a:rPr lang="en-US" dirty="0" err="1" smtClean="0"/>
              <a:t>Ivanich</a:t>
            </a:r>
            <a:endParaRPr lang="en-US" dirty="0" smtClean="0"/>
          </a:p>
          <a:p>
            <a:r>
              <a:rPr lang="en-US" dirty="0" smtClean="0"/>
              <a:t>Both return after hunting in the village of </a:t>
            </a:r>
            <a:r>
              <a:rPr lang="en-US" dirty="0" err="1"/>
              <a:t>Mironositskoe</a:t>
            </a:r>
            <a:r>
              <a:rPr lang="en-US" dirty="0"/>
              <a:t> </a:t>
            </a:r>
            <a:r>
              <a:rPr lang="en-US" dirty="0" smtClean="0"/>
              <a:t>to rest under the shed </a:t>
            </a:r>
            <a:r>
              <a:rPr lang="en-US" dirty="0" err="1" smtClean="0"/>
              <a:t>Prokofy</a:t>
            </a:r>
            <a:endParaRPr lang="en-US" dirty="0" smtClean="0"/>
          </a:p>
          <a:p>
            <a:r>
              <a:rPr lang="en-US" dirty="0" smtClean="0"/>
              <a:t>He narrates: </a:t>
            </a:r>
            <a:r>
              <a:rPr lang="en-US" dirty="0" err="1" smtClean="0"/>
              <a:t>Balikov</a:t>
            </a:r>
            <a:r>
              <a:rPr lang="en-US" dirty="0" smtClean="0"/>
              <a:t> was teacher of Greek language</a:t>
            </a:r>
          </a:p>
          <a:p>
            <a:r>
              <a:rPr lang="en-US" dirty="0"/>
              <a:t>He ever went anywhere without his galoshes and </a:t>
            </a:r>
            <a:r>
              <a:rPr lang="en-US" dirty="0" smtClean="0"/>
              <a:t>umbrella: a source of protection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6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 always had a fear of change</a:t>
            </a:r>
          </a:p>
          <a:p>
            <a:r>
              <a:rPr lang="en-US" dirty="0" smtClean="0"/>
              <a:t>Violation of rules made him feel miserable &amp; dejected.</a:t>
            </a:r>
          </a:p>
          <a:p>
            <a:r>
              <a:rPr lang="en-US" dirty="0" smtClean="0"/>
              <a:t>He had a habit of vocalizing his fears, because of which people also developed fears owing to </a:t>
            </a:r>
            <a:r>
              <a:rPr lang="en-US" dirty="0" err="1" smtClean="0"/>
              <a:t>Belikov’s</a:t>
            </a:r>
            <a:r>
              <a:rPr lang="en-US" dirty="0" smtClean="0"/>
              <a:t> judgement about things.</a:t>
            </a:r>
          </a:p>
          <a:p>
            <a:r>
              <a:rPr lang="en-US" dirty="0" smtClean="0"/>
              <a:t>Since he was a bachelor, the community including principle’s wife decided the </a:t>
            </a:r>
            <a:r>
              <a:rPr lang="en-US" dirty="0" err="1" smtClean="0"/>
              <a:t>Belikov</a:t>
            </a:r>
            <a:r>
              <a:rPr lang="en-US" dirty="0" smtClean="0"/>
              <a:t> must get married.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3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Narrator comments on the institution of marriage in the society of the time.</a:t>
            </a:r>
          </a:p>
          <a:p>
            <a:r>
              <a:rPr lang="en-US" dirty="0" smtClean="0"/>
              <a:t>Marriage was a societal convention: where people needlessly married out o stupidity to fight boredom &amp; idleness</a:t>
            </a:r>
          </a:p>
          <a:p>
            <a:r>
              <a:rPr lang="en-US" dirty="0" err="1" smtClean="0"/>
              <a:t>Belikov</a:t>
            </a:r>
            <a:r>
              <a:rPr lang="en-US" dirty="0" smtClean="0"/>
              <a:t> could also be a similar case</a:t>
            </a:r>
          </a:p>
          <a:p>
            <a:r>
              <a:rPr lang="en-US" dirty="0" err="1" smtClean="0"/>
              <a:t>Belikov</a:t>
            </a:r>
            <a:r>
              <a:rPr lang="en-US" dirty="0" smtClean="0"/>
              <a:t> likes a woman named </a:t>
            </a:r>
            <a:r>
              <a:rPr lang="en-US" dirty="0"/>
              <a:t>Varvara </a:t>
            </a:r>
            <a:r>
              <a:rPr lang="en-US" dirty="0" smtClean="0"/>
              <a:t> but can not propose her</a:t>
            </a:r>
          </a:p>
          <a:p>
            <a:r>
              <a:rPr lang="en-US" dirty="0" smtClean="0"/>
              <a:t>He looks for appropriate time to talk but hardly finds 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6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an encounter with </a:t>
            </a:r>
            <a:r>
              <a:rPr lang="en-US" dirty="0" err="1" smtClean="0"/>
              <a:t>Kovalenko</a:t>
            </a:r>
            <a:r>
              <a:rPr lang="en-US" dirty="0" smtClean="0"/>
              <a:t>, </a:t>
            </a:r>
            <a:r>
              <a:rPr lang="en-US" dirty="0" err="1" smtClean="0"/>
              <a:t>Belikov</a:t>
            </a:r>
            <a:r>
              <a:rPr lang="en-US" dirty="0" smtClean="0"/>
              <a:t> offends him &amp; is pushed by him downstairs</a:t>
            </a:r>
          </a:p>
          <a:p>
            <a:r>
              <a:rPr lang="en-US" dirty="0"/>
              <a:t>Varvara witnesses his fall and laughs at him; </a:t>
            </a:r>
            <a:r>
              <a:rPr lang="en-US" dirty="0" err="1"/>
              <a:t>Belikov</a:t>
            </a:r>
            <a:r>
              <a:rPr lang="en-US" dirty="0"/>
              <a:t> is </a:t>
            </a:r>
            <a:r>
              <a:rPr lang="en-US" dirty="0" smtClean="0"/>
              <a:t>humiliated</a:t>
            </a:r>
          </a:p>
          <a:p>
            <a:r>
              <a:rPr lang="en-US" dirty="0"/>
              <a:t>This episode “put an end to everything: both the engagement and the earthly existence of </a:t>
            </a:r>
            <a:r>
              <a:rPr lang="en-US" dirty="0" err="1" smtClean="0"/>
              <a:t>Belikov</a:t>
            </a:r>
            <a:endParaRPr lang="en-US" dirty="0" smtClean="0"/>
          </a:p>
          <a:p>
            <a:r>
              <a:rPr lang="en-US" dirty="0" smtClean="0"/>
              <a:t>He returns to his bed, confines himself &amp; dies a month later</a:t>
            </a:r>
          </a:p>
          <a:p>
            <a:r>
              <a:rPr lang="en-US" dirty="0" smtClean="0"/>
              <a:t>The townsmen felt free at his </a:t>
            </a:r>
            <a:r>
              <a:rPr lang="en-US" dirty="0" err="1" smtClean="0"/>
              <a:t>burrial</a:t>
            </a:r>
            <a:endParaRPr lang="en-US" dirty="0" smtClean="0"/>
          </a:p>
          <a:p>
            <a:r>
              <a:rPr lang="en-US" dirty="0" smtClean="0"/>
              <a:t>Tragic part is </a:t>
            </a:r>
            <a:r>
              <a:rPr lang="en-US" dirty="0" err="1" smtClean="0"/>
              <a:t>Berkin’s</a:t>
            </a:r>
            <a:r>
              <a:rPr lang="en-US" dirty="0" smtClean="0"/>
              <a:t> comment at the completion of 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715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 MAN WHO LIVED IN A SHELL</vt:lpstr>
      <vt:lpstr>About the Author</vt:lpstr>
      <vt:lpstr>Characters</vt:lpstr>
      <vt:lpstr>About the Story Structure</vt:lpstr>
      <vt:lpstr>About the Protagonist: Belikov</vt:lpstr>
      <vt:lpstr>The Story in Brief</vt:lpstr>
      <vt:lpstr>Continued</vt:lpstr>
      <vt:lpstr>Continued</vt:lpstr>
      <vt:lpstr>Continued</vt:lpstr>
      <vt:lpstr>Continued</vt:lpstr>
      <vt:lpstr>Continued</vt:lpstr>
      <vt:lpstr>Writer’s concerns &amp; Themes</vt:lpstr>
      <vt:lpstr>Continued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MAN WHO LIVED IN A SHELL</dc:title>
  <dc:creator>Qamar Hussain</dc:creator>
  <cp:lastModifiedBy>Qamar Hussain</cp:lastModifiedBy>
  <cp:revision>7</cp:revision>
  <dcterms:created xsi:type="dcterms:W3CDTF">2006-08-16T00:00:00Z</dcterms:created>
  <dcterms:modified xsi:type="dcterms:W3CDTF">2020-06-01T19:48:51Z</dcterms:modified>
</cp:coreProperties>
</file>