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74" r:id="rId5"/>
    <p:sldId id="277" r:id="rId6"/>
    <p:sldId id="279" r:id="rId7"/>
    <p:sldId id="280" r:id="rId8"/>
    <p:sldId id="278" r:id="rId9"/>
    <p:sldId id="275" r:id="rId10"/>
    <p:sldId id="27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97" autoAdjust="0"/>
    <p:restoredTop sz="94660"/>
  </p:normalViewPr>
  <p:slideViewPr>
    <p:cSldViewPr>
      <p:cViewPr varScale="1">
        <p:scale>
          <a:sx n="69" d="100"/>
          <a:sy n="69" d="100"/>
        </p:scale>
        <p:origin x="138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CBC4-3B20-4538-B2D6-7C033ABD7D14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BDFB7-EC3E-41AD-B0AA-280654790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859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CBC4-3B20-4538-B2D6-7C033ABD7D14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BDFB7-EC3E-41AD-B0AA-280654790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594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CBC4-3B20-4538-B2D6-7C033ABD7D14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BDFB7-EC3E-41AD-B0AA-280654790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935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CBC4-3B20-4538-B2D6-7C033ABD7D14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BDFB7-EC3E-41AD-B0AA-280654790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122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CBC4-3B20-4538-B2D6-7C033ABD7D14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BDFB7-EC3E-41AD-B0AA-280654790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796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CBC4-3B20-4538-B2D6-7C033ABD7D14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BDFB7-EC3E-41AD-B0AA-280654790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239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CBC4-3B20-4538-B2D6-7C033ABD7D14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BDFB7-EC3E-41AD-B0AA-280654790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705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CBC4-3B20-4538-B2D6-7C033ABD7D14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BDFB7-EC3E-41AD-B0AA-280654790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819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CBC4-3B20-4538-B2D6-7C033ABD7D14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BDFB7-EC3E-41AD-B0AA-280654790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004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CBC4-3B20-4538-B2D6-7C033ABD7D14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BDFB7-EC3E-41AD-B0AA-280654790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395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CBC4-3B20-4538-B2D6-7C033ABD7D14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BDFB7-EC3E-41AD-B0AA-280654790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269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DCBC4-3B20-4538-B2D6-7C033ABD7D14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BBDFB7-EC3E-41AD-B0AA-280654790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567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Bacterial Blight of Cotton</a:t>
            </a:r>
            <a:r>
              <a:rPr lang="en-US" dirty="0"/>
              <a:t/>
            </a:r>
            <a:br>
              <a:rPr lang="en-US" dirty="0"/>
            </a:b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01838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Management: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Seed treatment with (H</a:t>
            </a:r>
            <a:r>
              <a:rPr lang="en-US" baseline="-25000" dirty="0"/>
              <a:t>2</a:t>
            </a:r>
            <a:r>
              <a:rPr lang="en-US" dirty="0"/>
              <a:t>SO</a:t>
            </a:r>
            <a:r>
              <a:rPr lang="en-US" baseline="-25000" dirty="0"/>
              <a:t>4</a:t>
            </a:r>
            <a:r>
              <a:rPr lang="en-US"/>
              <a:t>) </a:t>
            </a:r>
            <a:r>
              <a:rPr lang="en-US" smtClean="0"/>
              <a:t>and streptomycin</a:t>
            </a:r>
            <a:r>
              <a:rPr lang="en-US" dirty="0"/>
              <a:t>.</a:t>
            </a:r>
          </a:p>
          <a:p>
            <a:pPr lvl="0"/>
            <a:r>
              <a:rPr lang="en-US" dirty="0"/>
              <a:t>Hot water treatment at 56°C for 10 min.</a:t>
            </a:r>
          </a:p>
          <a:p>
            <a:pPr lvl="0"/>
            <a:r>
              <a:rPr lang="en-US" dirty="0"/>
              <a:t>Mixture of </a:t>
            </a:r>
            <a:r>
              <a:rPr lang="en-US" dirty="0" err="1"/>
              <a:t>Agrimycin</a:t>
            </a:r>
            <a:r>
              <a:rPr lang="en-US" dirty="0"/>
              <a:t> and </a:t>
            </a:r>
            <a:r>
              <a:rPr lang="en-US" dirty="0" err="1"/>
              <a:t>Blitox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31005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History and Importance: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Angular leaf spot</a:t>
            </a:r>
          </a:p>
          <a:p>
            <a:r>
              <a:rPr lang="en-US" dirty="0"/>
              <a:t>Black vein</a:t>
            </a:r>
          </a:p>
          <a:p>
            <a:r>
              <a:rPr lang="en-US" dirty="0"/>
              <a:t>Black Arm</a:t>
            </a:r>
          </a:p>
          <a:p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reported in Alabama USA in 1891.</a:t>
            </a:r>
          </a:p>
          <a:p>
            <a:r>
              <a:rPr lang="en-US" dirty="0"/>
              <a:t>In sub-continent epidemics in 1948-52.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623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Etiology: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Bacteria</a:t>
            </a:r>
            <a:r>
              <a:rPr lang="en-US" dirty="0" smtClean="0"/>
              <a:t>l disease</a:t>
            </a:r>
          </a:p>
          <a:p>
            <a:r>
              <a:rPr lang="en-US" i="1" dirty="0" err="1"/>
              <a:t>Xanthomonas</a:t>
            </a:r>
            <a:r>
              <a:rPr lang="en-US" i="1" dirty="0"/>
              <a:t> </a:t>
            </a:r>
            <a:r>
              <a:rPr lang="en-US" i="1" dirty="0" err="1"/>
              <a:t>axonopodis</a:t>
            </a:r>
            <a:r>
              <a:rPr lang="en-US" dirty="0"/>
              <a:t> </a:t>
            </a:r>
            <a:r>
              <a:rPr lang="en-US" dirty="0" err="1" smtClean="0"/>
              <a:t>pv</a:t>
            </a:r>
            <a:r>
              <a:rPr lang="en-US" dirty="0" smtClean="0"/>
              <a:t>.</a:t>
            </a:r>
            <a:r>
              <a:rPr lang="en-US" i="1" dirty="0" smtClean="0"/>
              <a:t> </a:t>
            </a:r>
            <a:r>
              <a:rPr lang="en-US" i="1" dirty="0" err="1"/>
              <a:t>malvacearum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4899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Symptoms: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dirty="0"/>
              <a:t>Bolls may become infected causing boll rot which results in rotted seed and discolored lint.</a:t>
            </a:r>
          </a:p>
          <a:p>
            <a:pPr lvl="0"/>
            <a:r>
              <a:rPr lang="en-US" dirty="0"/>
              <a:t>A white waxy crust containing the bacterium may form on old leaf spots or cankers.</a:t>
            </a:r>
          </a:p>
          <a:p>
            <a:pPr lvl="0"/>
            <a:r>
              <a:rPr lang="en-US" dirty="0"/>
              <a:t>Black cankers may girdle the stem or branches causing the portions to die above the canker. </a:t>
            </a:r>
          </a:p>
          <a:p>
            <a:pPr lvl="0"/>
            <a:r>
              <a:rPr lang="en-US" dirty="0"/>
              <a:t>Spots on infected leaves may spread along the major leaf veins. As disease progresses, leaf petioles and stems may become infected resulting in premature defoliation.</a:t>
            </a:r>
          </a:p>
          <a:p>
            <a:pPr lvl="0"/>
            <a:r>
              <a:rPr lang="en-US" dirty="0"/>
              <a:t>The angular appearance is due to restriction of the lesion by fine veins of the cotton leaf. </a:t>
            </a:r>
          </a:p>
          <a:p>
            <a:pPr lvl="0"/>
            <a:r>
              <a:rPr lang="en-US" dirty="0"/>
              <a:t>B</a:t>
            </a:r>
            <a:r>
              <a:rPr lang="en-US" dirty="0" smtClean="0"/>
              <a:t>acterial </a:t>
            </a:r>
            <a:r>
              <a:rPr lang="en-US" dirty="0"/>
              <a:t>blight causes small, quarter-inch-diameter lesions that are initially dark green turning to dark brown. </a:t>
            </a:r>
          </a:p>
        </p:txBody>
      </p:sp>
    </p:spTree>
    <p:extLst>
      <p:ext uri="{BB962C8B-B14F-4D97-AF65-F5344CB8AC3E}">
        <p14:creationId xmlns:p14="http://schemas.microsoft.com/office/powerpoint/2010/main" val="2687575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Symptoms:</a:t>
            </a:r>
            <a:endParaRPr lang="en-US" dirty="0"/>
          </a:p>
        </p:txBody>
      </p:sp>
      <p:pic>
        <p:nvPicPr>
          <p:cNvPr id="1026" name="Picture 2" descr="Image result for bacterial blight of cotton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120" y="1669473"/>
            <a:ext cx="1933575" cy="2473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bacterial blight of cott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1683327"/>
            <a:ext cx="2381250" cy="2460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bacterial blight of cotto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4695" y="1676400"/>
            <a:ext cx="1847850" cy="246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>
            <a:off x="2438400" y="2819400"/>
            <a:ext cx="0" cy="1828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691120" y="4648200"/>
            <a:ext cx="1814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Angular leaf spots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4572000" y="2819400"/>
            <a:ext cx="76200" cy="1828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962400" y="48006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Rotting of bolls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6934200" y="2619375"/>
            <a:ext cx="0" cy="18764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172200" y="4648200"/>
            <a:ext cx="1695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Rotting of bolls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0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Symptoms: </a:t>
            </a:r>
            <a:endParaRPr lang="en-US" dirty="0"/>
          </a:p>
        </p:txBody>
      </p:sp>
      <p:pic>
        <p:nvPicPr>
          <p:cNvPr id="3074" name="Picture 2" descr="Image result for bacterial blight of cotton white waxy crust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9018" y="1600200"/>
            <a:ext cx="4548981" cy="441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>
            <a:off x="6553200" y="3048000"/>
            <a:ext cx="685800" cy="990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7010400" y="4419600"/>
            <a:ext cx="1371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White waxy crust on older leaf spots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190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Symptoms: </a:t>
            </a:r>
          </a:p>
        </p:txBody>
      </p:sp>
      <p:pic>
        <p:nvPicPr>
          <p:cNvPr id="4098" name="Picture 2" descr="Image result for bacterial blight of cotton white waxy crust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452274"/>
            <a:ext cx="3467100" cy="317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>
            <a:off x="5181600" y="3581400"/>
            <a:ext cx="0" cy="1524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114800" y="5334000"/>
            <a:ext cx="2324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Leaf spots spreading on the leaves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4494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Symptoms:</a:t>
            </a:r>
            <a:endParaRPr lang="en-US" dirty="0"/>
          </a:p>
        </p:txBody>
      </p:sp>
      <p:pic>
        <p:nvPicPr>
          <p:cNvPr id="2050" name="Picture 2" descr="Image result for bacterial blight of cotton white waxy crust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219200"/>
            <a:ext cx="5715000" cy="3562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>
            <a:off x="4305300" y="2667000"/>
            <a:ext cx="647700" cy="2514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191000" y="5334000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Angular leaf spots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836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Disease cycle: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Bacteria can live on </a:t>
            </a:r>
            <a:r>
              <a:rPr lang="en-US" dirty="0"/>
              <a:t>dry leaves </a:t>
            </a:r>
            <a:r>
              <a:rPr lang="en-US" dirty="0" smtClean="0"/>
              <a:t>for 17 years and cause infection. </a:t>
            </a:r>
            <a:endParaRPr lang="en-US" dirty="0"/>
          </a:p>
          <a:p>
            <a:r>
              <a:rPr lang="en-US" dirty="0" smtClean="0"/>
              <a:t>Bacteria live in fuzz </a:t>
            </a:r>
            <a:r>
              <a:rPr lang="en-US" dirty="0"/>
              <a:t>or inside of </a:t>
            </a:r>
            <a:r>
              <a:rPr lang="en-US" dirty="0" smtClean="0"/>
              <a:t>the seed</a:t>
            </a:r>
            <a:endParaRPr lang="en-US" dirty="0"/>
          </a:p>
          <a:p>
            <a:r>
              <a:rPr lang="en-US" dirty="0"/>
              <a:t>Infected parts (Primary source)</a:t>
            </a:r>
          </a:p>
          <a:p>
            <a:r>
              <a:rPr lang="en-US" dirty="0"/>
              <a:t>Secondary (Wind, Rain, Dew and Labor)</a:t>
            </a:r>
          </a:p>
        </p:txBody>
      </p:sp>
    </p:spTree>
    <p:extLst>
      <p:ext uri="{BB962C8B-B14F-4D97-AF65-F5344CB8AC3E}">
        <p14:creationId xmlns:p14="http://schemas.microsoft.com/office/powerpoint/2010/main" val="2959311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252</Words>
  <Application>Microsoft Office PowerPoint</Application>
  <PresentationFormat>On-screen Show (4:3)</PresentationFormat>
  <Paragraphs>36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Bacterial Blight of Cotton </vt:lpstr>
      <vt:lpstr>History and Importance:</vt:lpstr>
      <vt:lpstr>Etiology: </vt:lpstr>
      <vt:lpstr>Symptoms:</vt:lpstr>
      <vt:lpstr>Symptoms:</vt:lpstr>
      <vt:lpstr>Symptoms: </vt:lpstr>
      <vt:lpstr>Symptoms: </vt:lpstr>
      <vt:lpstr>Symptoms:</vt:lpstr>
      <vt:lpstr>Disease cycle:</vt:lpstr>
      <vt:lpstr>Management: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BANANA BUNCHY TOP</dc:title>
  <dc:creator>salman</dc:creator>
  <cp:lastModifiedBy>Windows User</cp:lastModifiedBy>
  <cp:revision>20</cp:revision>
  <dcterms:created xsi:type="dcterms:W3CDTF">2015-04-10T01:34:07Z</dcterms:created>
  <dcterms:modified xsi:type="dcterms:W3CDTF">2020-02-21T05:32:17Z</dcterms:modified>
</cp:coreProperties>
</file>