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74" r:id="rId5"/>
    <p:sldId id="277" r:id="rId6"/>
    <p:sldId id="279" r:id="rId7"/>
    <p:sldId id="280" r:id="rId8"/>
    <p:sldId id="278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BC4-3B20-4538-B2D6-7C033ABD7D14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Bacterial Blight of Cotton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18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Seed treatment with (H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/>
              <a:t>) </a:t>
            </a:r>
            <a:r>
              <a:rPr lang="en-US" smtClean="0"/>
              <a:t>and streptomycin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Hot water treatment at 56°C for 10 min.</a:t>
            </a:r>
          </a:p>
          <a:p>
            <a:pPr lvl="0"/>
            <a:r>
              <a:rPr lang="en-US" dirty="0"/>
              <a:t>Mixture of </a:t>
            </a:r>
            <a:r>
              <a:rPr lang="en-US" dirty="0" err="1"/>
              <a:t>Agrimycin</a:t>
            </a:r>
            <a:r>
              <a:rPr lang="en-US" dirty="0"/>
              <a:t> and </a:t>
            </a:r>
            <a:r>
              <a:rPr lang="en-US" dirty="0" err="1"/>
              <a:t>Blitox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100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History and Importance: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Angular leaf spot</a:t>
            </a:r>
          </a:p>
          <a:p>
            <a:r>
              <a:rPr lang="en-US" dirty="0"/>
              <a:t>Black vein</a:t>
            </a:r>
          </a:p>
          <a:p>
            <a:r>
              <a:rPr lang="en-US" dirty="0"/>
              <a:t>Black Arm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reported in Alabama USA in 1891.</a:t>
            </a:r>
          </a:p>
          <a:p>
            <a:r>
              <a:rPr lang="en-US" dirty="0"/>
              <a:t>In sub-continent epidemics in 1948-52.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Etiology: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Bacteria</a:t>
            </a:r>
            <a:r>
              <a:rPr lang="en-US" dirty="0" smtClean="0"/>
              <a:t>l disease</a:t>
            </a:r>
          </a:p>
          <a:p>
            <a:r>
              <a:rPr lang="en-US" i="1" dirty="0" err="1"/>
              <a:t>Xanthomonas</a:t>
            </a:r>
            <a:r>
              <a:rPr lang="en-US" i="1" dirty="0"/>
              <a:t> </a:t>
            </a:r>
            <a:r>
              <a:rPr lang="en-US" i="1" dirty="0" err="1"/>
              <a:t>axonopodis</a:t>
            </a:r>
            <a:r>
              <a:rPr lang="en-US" dirty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.</a:t>
            </a:r>
            <a:r>
              <a:rPr lang="en-US" i="1" dirty="0" smtClean="0"/>
              <a:t> </a:t>
            </a:r>
            <a:r>
              <a:rPr lang="en-US" i="1" dirty="0" err="1"/>
              <a:t>malvacearum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Bolls may become infected causing boll rot which results in rotted seed and discolored lint.</a:t>
            </a:r>
          </a:p>
          <a:p>
            <a:pPr lvl="0"/>
            <a:r>
              <a:rPr lang="en-US" dirty="0"/>
              <a:t>A white waxy crust containing the bacterium may form on old leaf spots or cankers.</a:t>
            </a:r>
          </a:p>
          <a:p>
            <a:pPr lvl="0"/>
            <a:r>
              <a:rPr lang="en-US" dirty="0"/>
              <a:t>Black cankers may girdle the stem or branches causing the portions to die above the canker. </a:t>
            </a:r>
          </a:p>
          <a:p>
            <a:pPr lvl="0"/>
            <a:r>
              <a:rPr lang="en-US" dirty="0"/>
              <a:t>Spots on infected leaves may spread along the major leaf veins. As disease progresses, leaf petioles and stems may become infected resulting in premature defoliation.</a:t>
            </a:r>
          </a:p>
          <a:p>
            <a:pPr lvl="0"/>
            <a:r>
              <a:rPr lang="en-US" dirty="0"/>
              <a:t>The angular appearance is due to restriction of the lesion by fine veins of the cotton leaf. </a:t>
            </a:r>
          </a:p>
          <a:p>
            <a:pPr lvl="0"/>
            <a:r>
              <a:rPr lang="en-US" dirty="0"/>
              <a:t>B</a:t>
            </a:r>
            <a:r>
              <a:rPr lang="en-US" dirty="0" smtClean="0"/>
              <a:t>acterial </a:t>
            </a:r>
            <a:r>
              <a:rPr lang="en-US" dirty="0"/>
              <a:t>blight causes small, quarter-inch-diameter lesions that are initially dark green turning to dark brown. </a:t>
            </a:r>
          </a:p>
        </p:txBody>
      </p:sp>
    </p:spTree>
    <p:extLst>
      <p:ext uri="{BB962C8B-B14F-4D97-AF65-F5344CB8AC3E}">
        <p14:creationId xmlns:p14="http://schemas.microsoft.com/office/powerpoint/2010/main" val="268757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Symptoms:</a:t>
            </a:r>
            <a:endParaRPr lang="en-US" dirty="0"/>
          </a:p>
        </p:txBody>
      </p:sp>
      <p:pic>
        <p:nvPicPr>
          <p:cNvPr id="1026" name="Picture 2" descr="Image result for bacterial blight of cott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120" y="1669473"/>
            <a:ext cx="1933575" cy="247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cterial blight of cot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83327"/>
            <a:ext cx="2381250" cy="246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acterial blight of co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95" y="167640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438400" y="2819400"/>
            <a:ext cx="0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91120" y="4648200"/>
            <a:ext cx="181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Angular leaf spots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572000" y="2819400"/>
            <a:ext cx="76200" cy="1828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962400" y="4800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Rotting of bolls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934200" y="2619375"/>
            <a:ext cx="0" cy="1876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172200" y="4648200"/>
            <a:ext cx="169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Rotting of bolls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Symptoms: </a:t>
            </a:r>
            <a:endParaRPr lang="en-US" dirty="0"/>
          </a:p>
        </p:txBody>
      </p:sp>
      <p:pic>
        <p:nvPicPr>
          <p:cNvPr id="3074" name="Picture 2" descr="Image result for bacterial blight of cotton white waxy cru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018" y="1600200"/>
            <a:ext cx="4548981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6553200" y="3048000"/>
            <a:ext cx="6858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010400" y="4419600"/>
            <a:ext cx="137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White waxy crust on older leaf spots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9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Symptoms: </a:t>
            </a:r>
          </a:p>
        </p:txBody>
      </p:sp>
      <p:pic>
        <p:nvPicPr>
          <p:cNvPr id="4098" name="Picture 2" descr="Image result for bacterial blight of cotton white waxy cru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52274"/>
            <a:ext cx="34671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181600" y="3581400"/>
            <a:ext cx="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14800" y="5334000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Leaf spots spreading on the leaves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Symptoms:</a:t>
            </a:r>
            <a:endParaRPr lang="en-US" dirty="0"/>
          </a:p>
        </p:txBody>
      </p:sp>
      <p:pic>
        <p:nvPicPr>
          <p:cNvPr id="2050" name="Picture 2" descr="Image result for bacterial blight of cotton white waxy cru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5715000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305300" y="2667000"/>
            <a:ext cx="647700" cy="2514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91000" y="5334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Angular leaf spots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83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Disease cycle: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Bacteria can live on </a:t>
            </a:r>
            <a:r>
              <a:rPr lang="en-US" dirty="0"/>
              <a:t>dry leaves </a:t>
            </a:r>
            <a:r>
              <a:rPr lang="en-US" dirty="0" smtClean="0"/>
              <a:t>for 17 years and cause infection. </a:t>
            </a:r>
            <a:endParaRPr lang="en-US" dirty="0"/>
          </a:p>
          <a:p>
            <a:r>
              <a:rPr lang="en-US" dirty="0" smtClean="0"/>
              <a:t>Bacteria live in fuzz </a:t>
            </a:r>
            <a:r>
              <a:rPr lang="en-US" dirty="0"/>
              <a:t>or inside of </a:t>
            </a:r>
            <a:r>
              <a:rPr lang="en-US" dirty="0" smtClean="0"/>
              <a:t>the seed</a:t>
            </a:r>
            <a:endParaRPr lang="en-US" dirty="0"/>
          </a:p>
          <a:p>
            <a:r>
              <a:rPr lang="en-US" dirty="0"/>
              <a:t>Infected parts (Primary source)</a:t>
            </a:r>
          </a:p>
          <a:p>
            <a:r>
              <a:rPr lang="en-US" dirty="0"/>
              <a:t>Secondary (Wind, Rain, Dew and Labor)</a:t>
            </a:r>
          </a:p>
        </p:txBody>
      </p:sp>
    </p:spTree>
    <p:extLst>
      <p:ext uri="{BB962C8B-B14F-4D97-AF65-F5344CB8AC3E}">
        <p14:creationId xmlns:p14="http://schemas.microsoft.com/office/powerpoint/2010/main" val="295931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252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Bacterial Blight of Cotton </vt:lpstr>
      <vt:lpstr>History and Importance:</vt:lpstr>
      <vt:lpstr>Etiology: </vt:lpstr>
      <vt:lpstr>Symptoms:</vt:lpstr>
      <vt:lpstr>Symptoms:</vt:lpstr>
      <vt:lpstr>Symptoms: </vt:lpstr>
      <vt:lpstr>Symptoms: </vt:lpstr>
      <vt:lpstr>Symptoms:</vt:lpstr>
      <vt:lpstr>Disease cycle:</vt:lpstr>
      <vt:lpstr>Management: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BUNCHY TOP</dc:title>
  <dc:creator>salman</dc:creator>
  <cp:lastModifiedBy>Windows User</cp:lastModifiedBy>
  <cp:revision>20</cp:revision>
  <dcterms:created xsi:type="dcterms:W3CDTF">2015-04-10T01:34:07Z</dcterms:created>
  <dcterms:modified xsi:type="dcterms:W3CDTF">2020-02-21T05:32:17Z</dcterms:modified>
</cp:coreProperties>
</file>