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4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4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3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3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1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0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1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7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1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6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3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2D6E4-5E30-421C-88C1-464A1C70F207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776B8-9A02-4DFC-B35A-5CD3C7626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3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Wireless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70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7982" y="603752"/>
            <a:ext cx="105907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610B38"/>
                </a:solidFill>
                <a:effectLst/>
                <a:latin typeface="erdana"/>
              </a:rPr>
              <a:t>Un Guided Transmission: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An unguided transmission transmits the electromagnetic waves without using any physical medium. Therefore it is also known as </a:t>
            </a: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wireless transmission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 unguided media, air is the media through which the electromagnetic energy can flow easily.</a:t>
            </a: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Unguided transmission is broadly classified into three categories: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7982" y="2699635"/>
            <a:ext cx="10474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610B38"/>
                </a:solidFill>
                <a:effectLst/>
                <a:latin typeface="erdana"/>
              </a:rPr>
              <a:t>Radio waves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Radio waves are the electromagnetic waves that are transmitted in all the directions of free space.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Radio waves are omnidirectional, i.e., the signals are propagated in all the directions.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range in frequencies of radio waves is from 3Khz to 1 </a:t>
            </a:r>
            <a:r>
              <a:rPr lang="en-US" b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khz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 the case of radio waves, the sending and receiving antenna are not aligned, i.e., the wave sent by the sending antenna can be received by any receiving antenna.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An example of the radio wave is </a:t>
            </a: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FM radio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  <a:endParaRPr lang="en-US" b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076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ansmission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258" y="612061"/>
            <a:ext cx="5943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4952" y="4094134"/>
            <a:ext cx="105134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Applications Of Radio waves:</a:t>
            </a:r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Radio wave is useful for multicasting when there is one sender and many receivers.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An FM radio, television, cordless phones are examples of a radio wave.</a:t>
            </a:r>
            <a:endParaRPr lang="en-US" b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80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284" y="488255"/>
            <a:ext cx="4737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effectLst/>
                <a:latin typeface="verdana" panose="020B0604030504040204" pitchFamily="34" charset="0"/>
              </a:rPr>
              <a:t>Advantages Of Radio transmission: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8496" y="882757"/>
            <a:ext cx="111058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Radio transmission is mainly used for wide area networks and mobile cellular phones.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Radio waves cover a large area, and they can penetrate the walls.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Radio transmission provides a higher transmission rate.</a:t>
            </a:r>
            <a:endParaRPr lang="en-US" b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7738" y="1887067"/>
            <a:ext cx="4508285" cy="16466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610B38"/>
                </a:solidFill>
                <a:effectLst/>
                <a:latin typeface="erdana"/>
              </a:rPr>
              <a:t>Microwaves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endParaRPr kumimoji="0" lang="en-US" altLang="en-US" sz="1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000000"/>
                </a:solidFill>
                <a:latin typeface="verdana" panose="020B0604030504040204" pitchFamily="34" charset="0"/>
              </a:rPr>
              <a:t>Microwaves are of two types: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>
                <a:solidFill>
                  <a:srgbClr val="000000"/>
                </a:solidFill>
                <a:latin typeface="verdana" panose="020B0604030504040204" pitchFamily="34" charset="0"/>
              </a:rPr>
              <a:t>Terrestrial microwave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>
                <a:solidFill>
                  <a:srgbClr val="000000"/>
                </a:solidFill>
                <a:latin typeface="verdana" panose="020B0604030504040204" pitchFamily="34" charset="0"/>
              </a:rPr>
              <a:t>Satellite microwave communication.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Transmission m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841" y="1766803"/>
            <a:ext cx="336232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8496" y="3614653"/>
            <a:ext cx="1125545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610B4B"/>
                </a:solidFill>
                <a:effectLst/>
                <a:latin typeface="erdana"/>
              </a:rPr>
              <a:t>Terrestrial Microwave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Terrestrial Microwave transmission is a technology that transmits the focused beam of a radio signal from one ground-based microwave transmission antenna to another.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Microwaves are the electromagnetic waves having the frequency in the range from 1GHz to 1000 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Microwaves are unidirectional as the sending and receiving antenna is to be aligned, i.e., the waves sent by the sending antenna are narrowly </a:t>
            </a:r>
            <a:r>
              <a:rPr lang="en-US" b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focussed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 this case, antennas are mounted on the towers to send a beam to another antenna which is km away.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It works on the line of sight transmission, i.e., the antennas mounted on the towers are the direct sight of each other.</a:t>
            </a:r>
            <a:endParaRPr lang="en-US" b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366" y="0"/>
            <a:ext cx="1174553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u="sng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Characteristics of Microwave:</a:t>
            </a:r>
          </a:p>
          <a:p>
            <a:endParaRPr lang="en-US" b="1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Frequency range: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The frequency range of terrestrial microwave is from 4-6 GHz to 21-23 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Bandwidth: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It supports the bandwidth from 1 to 10 Mbps.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Short distance: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It is inexpensive for short distance.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Long distance: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It is expensive as it requires a higher tower for a longer distance.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Attenuation: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Attenuation means loss of signal. It is affected by environmental conditions and antenna size.</a:t>
            </a:r>
          </a:p>
          <a:p>
            <a:endParaRPr lang="en-US" b="0" u="sng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US" b="1" i="0" u="sng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Advantages Of Microwave:</a:t>
            </a:r>
            <a:endParaRPr lang="en-US" b="0" i="0" u="sng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Microwave transmission is cheaper than using cables.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It is free from land acquisition as it does not require any land for the installation of cables.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Microwave transmission provides an easy communication in terrains as the installation of cable in terrain is quite a difficult task.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Communication over oceans can be achieved by using microwave transmission.</a:t>
            </a:r>
            <a:endParaRPr lang="en-US" b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546" y="4325541"/>
            <a:ext cx="117326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u="sng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Disadvantages of Microwave transmission:</a:t>
            </a:r>
          </a:p>
          <a:p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Eavesdropping: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An eavesdropping creates insecure communication. Any malicious user can catch the signal in the air by using its own antenna.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Out of phase signal: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A signal can be moved out of phase by using microwave transmission.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Susceptible to weather condition: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A microwave transmission is susceptible to weather condition. This means that any environmental change such as rain, wind can distort the signal.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Bandwidth limited: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Allocation of bandwidth is limited in the case of microwave transmission</a:t>
            </a:r>
            <a:endParaRPr lang="en-US" b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143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698" y="436121"/>
            <a:ext cx="1170689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 smtClean="0">
                <a:solidFill>
                  <a:srgbClr val="610B4B"/>
                </a:solidFill>
                <a:effectLst/>
                <a:latin typeface="erdana"/>
              </a:rPr>
              <a:t>Satellite Microwave Communication:</a:t>
            </a:r>
          </a:p>
          <a:p>
            <a:endParaRPr lang="en-US" sz="2000" b="0" i="0" dirty="0" smtClean="0">
              <a:solidFill>
                <a:srgbClr val="610B4B"/>
              </a:solidFill>
              <a:effectLst/>
              <a:latin typeface="erdan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satellite is a physical object that revolves around the earth at a known height.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Satellite communication is more reliable nowadays as it offers more flexibility than cable and </a:t>
            </a:r>
            <a:r>
              <a:rPr lang="en-US" b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fibre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optic 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We can communicate with any point on the globe by using satellite communication.</a:t>
            </a:r>
          </a:p>
          <a:p>
            <a:r>
              <a:rPr lang="en-US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How Does Satellite work?</a:t>
            </a:r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satellite accepts the signal that is transmitted from the earth station, and it amplifies the signal. The amplified signal is retransmitted to another earth station.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4698" y="3082999"/>
            <a:ext cx="112861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How Does Satellite work?</a:t>
            </a:r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satellite accepts the signal that is transmitted from the earth station, and it amplifies the signal. The amplified signal is retransmitted to another earth station.</a:t>
            </a:r>
          </a:p>
          <a:p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US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Advantages Of Satellite Microwave Communication:</a:t>
            </a:r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coverage area of a satellite microwave is more than the terrestrial microwave.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transmission cost of the satellite is independent of the distance from the </a:t>
            </a:r>
            <a:r>
              <a:rPr lang="en-US" b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centre</a:t>
            </a: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of the coverage area.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Satellite communication is used in mobile and wireless communication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It is easy to install.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It is used in a wide variety of applications such as weather forecasting, radio/TV signal broadcasting, mobile communication, etc.</a:t>
            </a:r>
            <a:endParaRPr lang="en-US" b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858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254" y="323586"/>
            <a:ext cx="120417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Disadvantages Of Satellite Microwave Communication:</a:t>
            </a:r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Satellite designing and development requires more time and higher cost.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Satellite needs to be monitored and controlled on regular periods so that it remains in orbit.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life of the satellite is about 12-15 years. Due to this reason, another launch of the satellite has to be planned before it becomes non-functional.</a:t>
            </a:r>
            <a:endParaRPr lang="en-US" b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0254" y="1990884"/>
            <a:ext cx="1191725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u="sng" dirty="0" smtClean="0">
                <a:solidFill>
                  <a:srgbClr val="610B38"/>
                </a:solidFill>
                <a:effectLst/>
                <a:latin typeface="erdana"/>
              </a:rPr>
              <a:t>Infrared</a:t>
            </a:r>
          </a:p>
          <a:p>
            <a:endParaRPr lang="en-US" sz="2000" b="0" i="0" u="sng" dirty="0" smtClean="0">
              <a:solidFill>
                <a:srgbClr val="610B38"/>
              </a:solidFill>
              <a:effectLst/>
              <a:latin typeface="erdan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An infrared transmission is a wireless technology used for communication over short ranges.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frequency of the infrared in the range from 300 GHz to 400 THz.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It is used for short-range communication such as data transfer between two cell phones, TV remote operation, data transfer between a computer and cell phone resides in the same closed area.</a:t>
            </a:r>
          </a:p>
          <a:p>
            <a:endParaRPr lang="en-US" b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US" b="1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Characteristics Of Infrared:</a:t>
            </a:r>
            <a:endParaRPr lang="en-US" b="0" i="0" dirty="0" smtClean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It supports high bandwidth, and hence the data rate will be very high.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Infrared waves cannot penetrate the walls. Therefore, the infrared communication in one room cannot be interrupted by the nearby rooms.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An infrared communication provides better security with minimum interference.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Infrared communication is unreliable outside the building because the sun rays will interfere with the infrared waves.</a:t>
            </a:r>
            <a:endParaRPr lang="en-US" b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42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734</Words>
  <Application>Microsoft Office PowerPoint</Application>
  <PresentationFormat>Widescreen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erdana</vt:lpstr>
      <vt:lpstr>Verdana</vt:lpstr>
      <vt:lpstr>Office Theme</vt:lpstr>
      <vt:lpstr>Wireless Media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Media</dc:title>
  <dc:creator>DELL</dc:creator>
  <cp:lastModifiedBy>DELL</cp:lastModifiedBy>
  <cp:revision>2</cp:revision>
  <dcterms:created xsi:type="dcterms:W3CDTF">2020-12-04T20:41:45Z</dcterms:created>
  <dcterms:modified xsi:type="dcterms:W3CDTF">2020-12-04T20:46:48Z</dcterms:modified>
</cp:coreProperties>
</file>