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1" autoAdjust="0"/>
    <p:restoredTop sz="94660"/>
  </p:normalViewPr>
  <p:slideViewPr>
    <p:cSldViewPr>
      <p:cViewPr varScale="1">
        <p:scale>
          <a:sx n="70" d="100"/>
          <a:sy n="70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2A56BF6-FC67-408E-AC54-6729369F8221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098331D-E616-4FA2-ACCD-3742455F16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Repeat Pattern in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Design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92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04800"/>
            <a:ext cx="5897563" cy="589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126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800" dirty="0">
                <a:effectLst/>
                <a:latin typeface="Times New Roman" pitchFamily="18" charset="0"/>
                <a:cs typeface="Times New Roman" pitchFamily="18" charset="0"/>
              </a:rPr>
              <a:t>make this type of pattern, the elements are repeated in rows that are an equal distance apart from each other.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val="2476264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Block Pattern</a:t>
            </a:r>
            <a:br>
              <a:rPr lang="en-US" dirty="0">
                <a:effectLst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Block patterns are composed of a single centered object, or group of objects within the pattern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artboard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This same element, when added to the swatch palette, is then repeated in line with itself.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30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Studying What Makes Up a Block Pattern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val="3121047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Diamond Pattern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Diamond pattern is one that creates a Diamond shaped repeat. The diamonds can be connected, or they can be spread out. This pattern below is from my collection Thicket Thatch Patterns, which was inspired by nature.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901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609600"/>
            <a:ext cx="5516563" cy="5516563"/>
          </a:xfrm>
        </p:spPr>
      </p:pic>
    </p:spTree>
    <p:extLst>
      <p:ext uri="{BB962C8B-B14F-4D97-AF65-F5344CB8AC3E}">
        <p14:creationId xmlns:p14="http://schemas.microsoft.com/office/powerpoint/2010/main" val="4131217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037" y="685800"/>
            <a:ext cx="5287963" cy="5287963"/>
          </a:xfrm>
        </p:spPr>
      </p:pic>
    </p:spTree>
    <p:extLst>
      <p:ext uri="{BB962C8B-B14F-4D97-AF65-F5344CB8AC3E}">
        <p14:creationId xmlns:p14="http://schemas.microsoft.com/office/powerpoint/2010/main" val="92018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 repeat on a textile is where an identical figure or pattern begins again. The term also means the distance or number of inches between the replicated figures. Repeats can be vertical or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horizontal and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random repeat places the figure across the fabric surface without using an underlying geometric pattern.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87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cap="all" dirty="0">
                <a:latin typeface="Times New Roman" pitchFamily="18" charset="0"/>
                <a:cs typeface="Times New Roman" pitchFamily="18" charset="0"/>
              </a:rPr>
              <a:t>TYPES OF REPEATING PATTERNS</a:t>
            </a:r>
            <a:r>
              <a:rPr lang="en-US" cap="all" dirty="0"/>
              <a:t/>
            </a:r>
            <a:br>
              <a:rPr lang="en-US" cap="all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are many types of pattern repeats. There is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Block</a:t>
            </a:r>
          </a:p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Brick </a:t>
            </a:r>
          </a:p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Half Brick</a:t>
            </a:r>
          </a:p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Drop</a:t>
            </a:r>
          </a:p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Diamond</a:t>
            </a:r>
          </a:p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Toss </a:t>
            </a:r>
          </a:p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Random</a:t>
            </a:r>
          </a:p>
          <a:p>
            <a:pPr marL="0" indent="0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Stripe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340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Toss or Random Pattern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Creating random seamless repeating patterns is my favorite kind of pattern to make, so we will start with discussing this one first. What I love about random patterns is the interest you can create with this type of pattern. 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35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914400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val="738838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Dot Pattern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dot pattern is not necessarily a pattern of dots. It can be anything that makes up the dotted look to your pattern. A dot pattern is the same element or group of elements repeated in equal measurements from one another. 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This is an example of a Dot pattern.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966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8" y="1371600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val="328382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/>
              </a:rPr>
              <a:t>Studying What Makes Up a Dot Pattern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To make this type of pattern, the elements are repeated in all four corners, and within the center of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artboard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590800"/>
            <a:ext cx="42672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539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Complex Stripe Pattern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Another pattern repeat type is the Stripe pattern. A stripe can be made out of a single fill color, or multiple design elements can be used to create the stripe itself. Your stripes can be oriented vertical or horizontal.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174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159</TotalTime>
  <Words>312</Words>
  <Application>Microsoft Office PowerPoint</Application>
  <PresentationFormat>On-screen Show (4:3)</PresentationFormat>
  <Paragraphs>27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Executive</vt:lpstr>
      <vt:lpstr> Repeat Pattern in Design</vt:lpstr>
      <vt:lpstr>PowerPoint Presentation</vt:lpstr>
      <vt:lpstr>TYPES OF REPEATING PATTERNS </vt:lpstr>
      <vt:lpstr>Toss or Random Pattern </vt:lpstr>
      <vt:lpstr>PowerPoint Presentation</vt:lpstr>
      <vt:lpstr>Dot Pattern </vt:lpstr>
      <vt:lpstr>PowerPoint Presentation</vt:lpstr>
      <vt:lpstr>Studying What Makes Up a Dot Pattern </vt:lpstr>
      <vt:lpstr>Complex Stripe Pattern </vt:lpstr>
      <vt:lpstr>PowerPoint Presentation</vt:lpstr>
      <vt:lpstr>To make this type of pattern, the elements are repeated in rows that are an equal distance apart from each other.</vt:lpstr>
      <vt:lpstr>Block Pattern </vt:lpstr>
      <vt:lpstr>Studying What Makes Up a Block Pattern</vt:lpstr>
      <vt:lpstr>Diamond Pattern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 Design Studio</dc:title>
  <dc:creator>Turn Back</dc:creator>
  <cp:lastModifiedBy>Turn Back</cp:lastModifiedBy>
  <cp:revision>25</cp:revision>
  <dcterms:created xsi:type="dcterms:W3CDTF">2020-05-15T15:59:32Z</dcterms:created>
  <dcterms:modified xsi:type="dcterms:W3CDTF">2020-05-15T19:16:53Z</dcterms:modified>
</cp:coreProperties>
</file>