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Capital &amp; Revenue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534400" cy="5105399"/>
          </a:xfrm>
        </p:spPr>
      </p:pic>
    </p:spTree>
    <p:extLst>
      <p:ext uri="{BB962C8B-B14F-4D97-AF65-F5344CB8AC3E}">
        <p14:creationId xmlns:p14="http://schemas.microsoft.com/office/powerpoint/2010/main" val="297021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229600" cy="5867400"/>
          </a:xfrm>
        </p:spPr>
      </p:pic>
    </p:spTree>
    <p:extLst>
      <p:ext uri="{BB962C8B-B14F-4D97-AF65-F5344CB8AC3E}">
        <p14:creationId xmlns:p14="http://schemas.microsoft.com/office/powerpoint/2010/main" val="283582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745163"/>
          </a:xfrm>
        </p:spPr>
      </p:pic>
    </p:spTree>
    <p:extLst>
      <p:ext uri="{BB962C8B-B14F-4D97-AF65-F5344CB8AC3E}">
        <p14:creationId xmlns:p14="http://schemas.microsoft.com/office/powerpoint/2010/main" val="842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3903372"/>
          </a:xfrm>
        </p:spPr>
      </p:pic>
    </p:spTree>
    <p:extLst>
      <p:ext uri="{BB962C8B-B14F-4D97-AF65-F5344CB8AC3E}">
        <p14:creationId xmlns:p14="http://schemas.microsoft.com/office/powerpoint/2010/main" val="93096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40873" cy="6126163"/>
          </a:xfrm>
        </p:spPr>
      </p:pic>
    </p:spTree>
    <p:extLst>
      <p:ext uri="{BB962C8B-B14F-4D97-AF65-F5344CB8AC3E}">
        <p14:creationId xmlns:p14="http://schemas.microsoft.com/office/powerpoint/2010/main" val="365972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85800"/>
            <a:ext cx="9372600" cy="4426344"/>
          </a:xfrm>
        </p:spPr>
      </p:pic>
    </p:spTree>
    <p:extLst>
      <p:ext uri="{BB962C8B-B14F-4D97-AF65-F5344CB8AC3E}">
        <p14:creationId xmlns:p14="http://schemas.microsoft.com/office/powerpoint/2010/main" val="365670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4763409"/>
          </a:xfrm>
        </p:spPr>
      </p:pic>
    </p:spTree>
    <p:extLst>
      <p:ext uri="{BB962C8B-B14F-4D97-AF65-F5344CB8AC3E}">
        <p14:creationId xmlns:p14="http://schemas.microsoft.com/office/powerpoint/2010/main" val="181055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229600" cy="5867400"/>
          </a:xfrm>
        </p:spPr>
      </p:pic>
    </p:spTree>
    <p:extLst>
      <p:ext uri="{BB962C8B-B14F-4D97-AF65-F5344CB8AC3E}">
        <p14:creationId xmlns:p14="http://schemas.microsoft.com/office/powerpoint/2010/main" val="291708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726021"/>
          </a:xfrm>
        </p:spPr>
      </p:pic>
    </p:spTree>
    <p:extLst>
      <p:ext uri="{BB962C8B-B14F-4D97-AF65-F5344CB8AC3E}">
        <p14:creationId xmlns:p14="http://schemas.microsoft.com/office/powerpoint/2010/main" val="102647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2989470"/>
          </a:xfrm>
        </p:spPr>
      </p:pic>
    </p:spTree>
    <p:extLst>
      <p:ext uri="{BB962C8B-B14F-4D97-AF65-F5344CB8AC3E}">
        <p14:creationId xmlns:p14="http://schemas.microsoft.com/office/powerpoint/2010/main" val="197575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686800" cy="5334000"/>
          </a:xfrm>
        </p:spPr>
      </p:pic>
    </p:spTree>
    <p:extLst>
      <p:ext uri="{BB962C8B-B14F-4D97-AF65-F5344CB8AC3E}">
        <p14:creationId xmlns:p14="http://schemas.microsoft.com/office/powerpoint/2010/main" val="3634693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212663"/>
          </a:xfrm>
        </p:spPr>
      </p:pic>
    </p:spTree>
    <p:extLst>
      <p:ext uri="{BB962C8B-B14F-4D97-AF65-F5344CB8AC3E}">
        <p14:creationId xmlns:p14="http://schemas.microsoft.com/office/powerpoint/2010/main" val="254845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4" y="762000"/>
            <a:ext cx="8196271" cy="5364163"/>
          </a:xfrm>
        </p:spPr>
      </p:pic>
    </p:spTree>
    <p:extLst>
      <p:ext uri="{BB962C8B-B14F-4D97-AF65-F5344CB8AC3E}">
        <p14:creationId xmlns:p14="http://schemas.microsoft.com/office/powerpoint/2010/main" val="2300744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2713147"/>
          </a:xfrm>
        </p:spPr>
      </p:pic>
    </p:spTree>
    <p:extLst>
      <p:ext uri="{BB962C8B-B14F-4D97-AF65-F5344CB8AC3E}">
        <p14:creationId xmlns:p14="http://schemas.microsoft.com/office/powerpoint/2010/main" val="709386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1"/>
            <a:ext cx="8229600" cy="3343696"/>
          </a:xfrm>
        </p:spPr>
      </p:pic>
    </p:spTree>
    <p:extLst>
      <p:ext uri="{BB962C8B-B14F-4D97-AF65-F5344CB8AC3E}">
        <p14:creationId xmlns:p14="http://schemas.microsoft.com/office/powerpoint/2010/main" val="772264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8" y="685800"/>
            <a:ext cx="7222722" cy="5440363"/>
          </a:xfrm>
        </p:spPr>
      </p:pic>
    </p:spTree>
    <p:extLst>
      <p:ext uri="{BB962C8B-B14F-4D97-AF65-F5344CB8AC3E}">
        <p14:creationId xmlns:p14="http://schemas.microsoft.com/office/powerpoint/2010/main" val="300035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1"/>
            <a:ext cx="8229600" cy="3252026"/>
          </a:xfrm>
        </p:spPr>
      </p:pic>
    </p:spTree>
    <p:extLst>
      <p:ext uri="{BB962C8B-B14F-4D97-AF65-F5344CB8AC3E}">
        <p14:creationId xmlns:p14="http://schemas.microsoft.com/office/powerpoint/2010/main" val="38541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1"/>
            <a:ext cx="8229600" cy="3290478"/>
          </a:xfrm>
        </p:spPr>
      </p:pic>
    </p:spTree>
    <p:extLst>
      <p:ext uri="{BB962C8B-B14F-4D97-AF65-F5344CB8AC3E}">
        <p14:creationId xmlns:p14="http://schemas.microsoft.com/office/powerpoint/2010/main" val="90234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955952" cy="5135563"/>
          </a:xfrm>
        </p:spPr>
      </p:pic>
    </p:spTree>
    <p:extLst>
      <p:ext uri="{BB962C8B-B14F-4D97-AF65-F5344CB8AC3E}">
        <p14:creationId xmlns:p14="http://schemas.microsoft.com/office/powerpoint/2010/main" val="4167766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645621"/>
          </a:xfrm>
        </p:spPr>
      </p:pic>
    </p:spTree>
    <p:extLst>
      <p:ext uri="{BB962C8B-B14F-4D97-AF65-F5344CB8AC3E}">
        <p14:creationId xmlns:p14="http://schemas.microsoft.com/office/powerpoint/2010/main" val="2955685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3119060"/>
          </a:xfrm>
        </p:spPr>
      </p:pic>
    </p:spTree>
    <p:extLst>
      <p:ext uri="{BB962C8B-B14F-4D97-AF65-F5344CB8AC3E}">
        <p14:creationId xmlns:p14="http://schemas.microsoft.com/office/powerpoint/2010/main" val="68070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09600"/>
            <a:ext cx="8839200" cy="4495800"/>
          </a:xfrm>
        </p:spPr>
      </p:pic>
    </p:spTree>
    <p:extLst>
      <p:ext uri="{BB962C8B-B14F-4D97-AF65-F5344CB8AC3E}">
        <p14:creationId xmlns:p14="http://schemas.microsoft.com/office/powerpoint/2010/main" val="3280990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014827"/>
          </a:xfrm>
        </p:spPr>
      </p:pic>
    </p:spTree>
    <p:extLst>
      <p:ext uri="{BB962C8B-B14F-4D97-AF65-F5344CB8AC3E}">
        <p14:creationId xmlns:p14="http://schemas.microsoft.com/office/powerpoint/2010/main" val="1840862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1"/>
            <a:ext cx="8229600" cy="2705794"/>
          </a:xfrm>
        </p:spPr>
      </p:pic>
    </p:spTree>
    <p:extLst>
      <p:ext uri="{BB962C8B-B14F-4D97-AF65-F5344CB8AC3E}">
        <p14:creationId xmlns:p14="http://schemas.microsoft.com/office/powerpoint/2010/main" val="2370133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42" y="533400"/>
            <a:ext cx="7544357" cy="5592763"/>
          </a:xfrm>
        </p:spPr>
      </p:pic>
    </p:spTree>
    <p:extLst>
      <p:ext uri="{BB962C8B-B14F-4D97-AF65-F5344CB8AC3E}">
        <p14:creationId xmlns:p14="http://schemas.microsoft.com/office/powerpoint/2010/main" val="4078498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5" y="685800"/>
            <a:ext cx="8211390" cy="5440363"/>
          </a:xfrm>
        </p:spPr>
      </p:pic>
    </p:spTree>
    <p:extLst>
      <p:ext uri="{BB962C8B-B14F-4D97-AF65-F5344CB8AC3E}">
        <p14:creationId xmlns:p14="http://schemas.microsoft.com/office/powerpoint/2010/main" val="696288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762000"/>
            <a:ext cx="7204472" cy="5364163"/>
          </a:xfrm>
        </p:spPr>
      </p:pic>
    </p:spTree>
    <p:extLst>
      <p:ext uri="{BB962C8B-B14F-4D97-AF65-F5344CB8AC3E}">
        <p14:creationId xmlns:p14="http://schemas.microsoft.com/office/powerpoint/2010/main" val="262103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1"/>
            <a:ext cx="8229600" cy="5171580"/>
          </a:xfrm>
        </p:spPr>
      </p:pic>
    </p:spTree>
    <p:extLst>
      <p:ext uri="{BB962C8B-B14F-4D97-AF65-F5344CB8AC3E}">
        <p14:creationId xmlns:p14="http://schemas.microsoft.com/office/powerpoint/2010/main" val="102803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4439163"/>
          </a:xfrm>
        </p:spPr>
      </p:pic>
    </p:spTree>
    <p:extLst>
      <p:ext uri="{BB962C8B-B14F-4D97-AF65-F5344CB8AC3E}">
        <p14:creationId xmlns:p14="http://schemas.microsoft.com/office/powerpoint/2010/main" val="401740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5486400"/>
          </a:xfrm>
        </p:spPr>
      </p:pic>
    </p:spTree>
    <p:extLst>
      <p:ext uri="{BB962C8B-B14F-4D97-AF65-F5344CB8AC3E}">
        <p14:creationId xmlns:p14="http://schemas.microsoft.com/office/powerpoint/2010/main" val="316232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4287251"/>
          </a:xfrm>
        </p:spPr>
      </p:pic>
    </p:spTree>
    <p:extLst>
      <p:ext uri="{BB962C8B-B14F-4D97-AF65-F5344CB8AC3E}">
        <p14:creationId xmlns:p14="http://schemas.microsoft.com/office/powerpoint/2010/main" val="15904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42784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4419600"/>
          </a:xfrm>
        </p:spPr>
      </p:pic>
    </p:spTree>
    <p:extLst>
      <p:ext uri="{BB962C8B-B14F-4D97-AF65-F5344CB8AC3E}">
        <p14:creationId xmlns:p14="http://schemas.microsoft.com/office/powerpoint/2010/main" val="213975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On-screen Show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Capital &amp; Revenue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&amp; Revenue</dc:title>
  <dc:creator>microsoft</dc:creator>
  <cp:lastModifiedBy>microsoft</cp:lastModifiedBy>
  <cp:revision>38</cp:revision>
  <dcterms:created xsi:type="dcterms:W3CDTF">2006-08-16T00:00:00Z</dcterms:created>
  <dcterms:modified xsi:type="dcterms:W3CDTF">2020-04-14T03:56:19Z</dcterms:modified>
</cp:coreProperties>
</file>