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0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0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0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D807-99DE-441A-8556-2204F5ACE6B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9FE88-5AF0-491D-919B-75E3A1B8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Misbah</a:t>
            </a:r>
            <a:r>
              <a:rPr lang="en-US" dirty="0" smtClean="0"/>
              <a:t> Iqbal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1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819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</p:spPr>
      </p:pic>
    </p:spTree>
    <p:extLst>
      <p:ext uri="{BB962C8B-B14F-4D97-AF65-F5344CB8AC3E}">
        <p14:creationId xmlns:p14="http://schemas.microsoft.com/office/powerpoint/2010/main" val="338362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422777" cy="6975566"/>
          </a:xfrm>
        </p:spPr>
      </p:pic>
    </p:spTree>
    <p:extLst>
      <p:ext uri="{BB962C8B-B14F-4D97-AF65-F5344CB8AC3E}">
        <p14:creationId xmlns:p14="http://schemas.microsoft.com/office/powerpoint/2010/main" val="142904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155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0"/>
            <a:ext cx="12087496" cy="6858000"/>
          </a:xfrm>
        </p:spPr>
      </p:pic>
    </p:spTree>
    <p:extLst>
      <p:ext uri="{BB962C8B-B14F-4D97-AF65-F5344CB8AC3E}">
        <p14:creationId xmlns:p14="http://schemas.microsoft.com/office/powerpoint/2010/main" val="111747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448903" cy="6962503"/>
          </a:xfrm>
        </p:spPr>
      </p:pic>
    </p:spTree>
    <p:extLst>
      <p:ext uri="{BB962C8B-B14F-4D97-AF65-F5344CB8AC3E}">
        <p14:creationId xmlns:p14="http://schemas.microsoft.com/office/powerpoint/2010/main" val="263142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0"/>
            <a:ext cx="12475027" cy="6988629"/>
          </a:xfrm>
        </p:spPr>
      </p:pic>
    </p:spTree>
    <p:extLst>
      <p:ext uri="{BB962C8B-B14F-4D97-AF65-F5344CB8AC3E}">
        <p14:creationId xmlns:p14="http://schemas.microsoft.com/office/powerpoint/2010/main" val="217391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093131"/>
          </a:xfrm>
        </p:spPr>
      </p:pic>
    </p:spTree>
    <p:extLst>
      <p:ext uri="{BB962C8B-B14F-4D97-AF65-F5344CB8AC3E}">
        <p14:creationId xmlns:p14="http://schemas.microsoft.com/office/powerpoint/2010/main" val="118203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7817"/>
          </a:xfrm>
        </p:spPr>
      </p:pic>
    </p:spTree>
    <p:extLst>
      <p:ext uri="{BB962C8B-B14F-4D97-AF65-F5344CB8AC3E}">
        <p14:creationId xmlns:p14="http://schemas.microsoft.com/office/powerpoint/2010/main" val="245573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7080069"/>
          </a:xfrm>
        </p:spPr>
      </p:pic>
    </p:spTree>
    <p:extLst>
      <p:ext uri="{BB962C8B-B14F-4D97-AF65-F5344CB8AC3E}">
        <p14:creationId xmlns:p14="http://schemas.microsoft.com/office/powerpoint/2010/main" val="337987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"/>
            <a:ext cx="12192000" cy="7524205"/>
          </a:xfrm>
        </p:spPr>
      </p:pic>
    </p:spTree>
    <p:extLst>
      <p:ext uri="{BB962C8B-B14F-4D97-AF65-F5344CB8AC3E}">
        <p14:creationId xmlns:p14="http://schemas.microsoft.com/office/powerpoint/2010/main" val="288976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409715" cy="7106194"/>
          </a:xfrm>
        </p:spPr>
      </p:pic>
    </p:spTree>
    <p:extLst>
      <p:ext uri="{BB962C8B-B14F-4D97-AF65-F5344CB8AC3E}">
        <p14:creationId xmlns:p14="http://schemas.microsoft.com/office/powerpoint/2010/main" val="21737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30"/>
            <a:ext cx="11991703" cy="6622869"/>
          </a:xfrm>
        </p:spPr>
      </p:pic>
    </p:spTree>
    <p:extLst>
      <p:ext uri="{BB962C8B-B14F-4D97-AF65-F5344CB8AC3E}">
        <p14:creationId xmlns:p14="http://schemas.microsoft.com/office/powerpoint/2010/main" val="332985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6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Curriculum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2020-11-12T10:10:47Z</dcterms:created>
  <dcterms:modified xsi:type="dcterms:W3CDTF">2020-11-13T06:24:00Z</dcterms:modified>
</cp:coreProperties>
</file>