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57" r:id="rId3"/>
    <p:sldId id="259" r:id="rId4"/>
    <p:sldId id="260" r:id="rId5"/>
    <p:sldId id="263" r:id="rId6"/>
    <p:sldId id="264" r:id="rId7"/>
    <p:sldId id="274" r:id="rId8"/>
    <p:sldId id="265" r:id="rId9"/>
    <p:sldId id="268" r:id="rId10"/>
    <p:sldId id="269" r:id="rId11"/>
    <p:sldId id="270" r:id="rId12"/>
    <p:sldId id="275" r:id="rId13"/>
    <p:sldId id="276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70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3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16985B-E09E-4473-A232-4FEEEC0EC20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34A2-3008-480A-A8DC-C57D5C2D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8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iipl.com/chisel-plough/chisel-plough-822347.jpg?attredirects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Arial Black" panose="020B0A04020102020204" pitchFamily="34" charset="0"/>
                <a:cs typeface="Times New Roman" pitchFamily="18" charset="0"/>
              </a:rPr>
              <a:t>ROLE OF CHISELING AND DEEP PLOUGHING IN SOIL AND WATER </a:t>
            </a:r>
            <a:r>
              <a:rPr lang="en-US" sz="4000" dirty="0" smtClean="0">
                <a:latin typeface="Arial Black" panose="020B0A04020102020204" pitchFamily="34" charset="0"/>
                <a:cs typeface="Times New Roman" pitchFamily="18" charset="0"/>
              </a:rPr>
              <a:t>CONSERVATION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1400" dirty="0">
                <a:latin typeface="Arial Black" panose="020B0A04020102020204" pitchFamily="34" charset="0"/>
                <a:cs typeface="Times New Roman" pitchFamily="18" charset="0"/>
              </a:rPr>
            </a:b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</a:t>
            </a:r>
            <a:r>
              <a:rPr lang="en-US" b="1" dirty="0" smtClean="0"/>
              <a:t>of deep ploughing </a:t>
            </a:r>
            <a:r>
              <a:rPr lang="en-US" b="1" dirty="0"/>
              <a:t>in soil and 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7084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Improves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the physical condition of soil.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 Better soil structure can save the land from soil erosion but the excessive cultivation will destroy the soil structure.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reaks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the hard pan of soil </a:t>
            </a: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 Makes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easy the availability of nutrient because it </a:t>
            </a: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mix the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top layer of soil with inner </a:t>
            </a: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layers.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In some experiments deep ploughing has shown a higher cereal yield.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deep ploughing in soil and 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cs typeface="Times New Roman" pitchFamily="18" charset="0"/>
              </a:rPr>
              <a:t>It is </a:t>
            </a:r>
            <a:r>
              <a:rPr lang="en-US" sz="2800" dirty="0">
                <a:latin typeface="+mn-lt"/>
                <a:cs typeface="Times New Roman" pitchFamily="18" charset="0"/>
              </a:rPr>
              <a:t>mostly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used </a:t>
            </a:r>
            <a:r>
              <a:rPr lang="en-US" sz="2800" dirty="0">
                <a:latin typeface="+mn-lt"/>
                <a:cs typeface="Times New Roman" pitchFamily="18" charset="0"/>
              </a:rPr>
              <a:t>in barani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areas for moisture conservation.</a:t>
            </a:r>
          </a:p>
          <a:p>
            <a:r>
              <a:rPr lang="en-US" sz="2800" dirty="0" smtClean="0">
                <a:latin typeface="+mn-lt"/>
                <a:cs typeface="Times New Roman" pitchFamily="18" charset="0"/>
              </a:rPr>
              <a:t>Also reduces the water erosion as water infiltrate into soil.</a:t>
            </a:r>
          </a:p>
          <a:p>
            <a:r>
              <a:rPr lang="en-US" sz="2800" dirty="0"/>
              <a:t>Better control on perennial weeds.</a:t>
            </a:r>
          </a:p>
          <a:p>
            <a:r>
              <a:rPr lang="en-US" sz="2800" dirty="0"/>
              <a:t>Reduce run off of fertilizer.</a:t>
            </a:r>
          </a:p>
          <a:p>
            <a:r>
              <a:rPr lang="en-US" sz="2800" dirty="0"/>
              <a:t>Increased aeration.</a:t>
            </a:r>
          </a:p>
          <a:p>
            <a:r>
              <a:rPr lang="en-US" sz="2800" dirty="0"/>
              <a:t>Eradication of insect hibernated in soil.</a:t>
            </a:r>
          </a:p>
          <a:p>
            <a:r>
              <a:rPr lang="en-US" sz="2800" dirty="0"/>
              <a:t>Destroy the insects at larval stage.</a:t>
            </a:r>
          </a:p>
          <a:p>
            <a:pPr marL="0" indent="0">
              <a:buNone/>
            </a:pPr>
            <a:endParaRPr lang="en-US" sz="2400" dirty="0" smtClean="0">
              <a:latin typeface="+mn-lt"/>
              <a:cs typeface="Times New Roman" pitchFamily="18" charset="0"/>
            </a:endParaRPr>
          </a:p>
          <a:p>
            <a:endParaRPr lang="en-US" sz="2400" dirty="0" smtClean="0">
              <a:latin typeface="+mn-lt"/>
              <a:cs typeface="Times New Roman" pitchFamily="18" charset="0"/>
            </a:endParaRPr>
          </a:p>
          <a:p>
            <a:endParaRPr lang="en-US" sz="2400" dirty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Disadvantages of deep Ploughing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suitable for dry land areas.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Exposure of micro organism to surface.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Formation of large clods.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Time consuming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 powerful </a:t>
            </a:r>
            <a:r>
              <a:rPr lang="en-US" sz="2800" dirty="0" smtClean="0"/>
              <a:t>machinery </a:t>
            </a:r>
            <a:r>
              <a:rPr lang="en-US" sz="2800" dirty="0"/>
              <a:t>is required for </a:t>
            </a:r>
          </a:p>
          <a:p>
            <a:pPr marL="0" indent="0">
              <a:buNone/>
            </a:pPr>
            <a:r>
              <a:rPr lang="en-US" sz="2800" dirty="0"/>
              <a:t>   this operation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3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Disadvantages of deep Ploughing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Exposure of soil microbes to sunlight.</a:t>
            </a:r>
          </a:p>
          <a:p>
            <a:r>
              <a:rPr lang="en-US" sz="2800" dirty="0" smtClean="0"/>
              <a:t>A trained man is required for this operation.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245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1305596"/>
            <a:ext cx="9641983" cy="54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81" y="2822430"/>
            <a:ext cx="9404723" cy="1400530"/>
          </a:xfrm>
        </p:spPr>
        <p:txBody>
          <a:bodyPr/>
          <a:lstStyle/>
          <a:p>
            <a:pPr algn="ctr"/>
            <a:r>
              <a:rPr lang="en-US" sz="7200" dirty="0" smtClean="0"/>
              <a:t>THANK YOU!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937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929" y="32648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Chisel plough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89" y="1837765"/>
            <a:ext cx="8946541" cy="41954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equipped with narrow, double-ended shovels, or chisel points, mounted on long shanks.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points rip through the soil and stir it but do not invert and pulverize as well as the mould board and disk plough.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/>
              <a:t>It is an inexpensive </a:t>
            </a:r>
            <a:r>
              <a:rPr lang="en-US" sz="2800" dirty="0" smtClean="0"/>
              <a:t>implement.</a:t>
            </a:r>
            <a:endParaRPr lang="en-S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often used to loosen hard dry soils.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Usually, it is recommended after </a:t>
            </a:r>
            <a:r>
              <a:rPr lang="en-SG" sz="2800" smtClean="0">
                <a:latin typeface="Arial" panose="020B0604020202020204" pitchFamily="34" charset="0"/>
                <a:cs typeface="Arial" panose="020B0604020202020204" pitchFamily="34" charset="0"/>
              </a:rPr>
              <a:t>3-4 years.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Chisel plough</a:t>
            </a:r>
            <a:endParaRPr lang="en-S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858" y="2006372"/>
            <a:ext cx="5345488" cy="3902297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Qd48zplQ_Wa_pULcsEpVqzo1f768_6U3vPMOwTlq71rDdojv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9" y="2006372"/>
            <a:ext cx="4997588" cy="39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Chiseling/Chisel ploughing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It is preparing of croplands by using a special implement (chisel plough) that avoids complete inversion of the soil.</a:t>
            </a:r>
          </a:p>
          <a:p>
            <a:r>
              <a:rPr lang="en-US" sz="2800" dirty="0" smtClean="0"/>
              <a:t>It can plough</a:t>
            </a:r>
            <a:r>
              <a:rPr lang="en-US" sz="2800" dirty="0"/>
              <a:t> </a:t>
            </a:r>
            <a:r>
              <a:rPr lang="en-US" sz="2800" dirty="0" smtClean="0"/>
              <a:t>the soil up to 60-70</a:t>
            </a:r>
          </a:p>
          <a:p>
            <a:pPr marL="0" indent="0">
              <a:buNone/>
            </a:pPr>
            <a:r>
              <a:rPr lang="en-US" sz="2800" dirty="0" smtClean="0"/>
              <a:t>   cm deep.</a:t>
            </a:r>
          </a:p>
          <a:p>
            <a:r>
              <a:rPr lang="en-US" sz="2800" dirty="0" smtClean="0"/>
              <a:t>A powerful tractor is required for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this operation.</a:t>
            </a:r>
            <a:endParaRPr lang="en-US" sz="2800" dirty="0"/>
          </a:p>
        </p:txBody>
      </p:sp>
      <p:pic>
        <p:nvPicPr>
          <p:cNvPr id="4" name="Picture 3" descr="http://www.siipl.com/_/rsrc/1316704246203/chisel-plough/chisel-plough-82234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22749"/>
            <a:ext cx="4391695" cy="3374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299481"/>
            <a:ext cx="9532949" cy="1400530"/>
          </a:xfrm>
        </p:spPr>
        <p:txBody>
          <a:bodyPr/>
          <a:lstStyle/>
          <a:p>
            <a:r>
              <a:rPr lang="en-US" b="1" dirty="0" smtClean="0"/>
              <a:t>Role of chiseling in soil and water conservation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700010"/>
            <a:ext cx="8946541" cy="4546243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Helps in incorporating </a:t>
            </a:r>
            <a:r>
              <a:rPr lang="en-US" sz="2800" dirty="0" smtClean="0"/>
              <a:t>fertilizers.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Reduce </a:t>
            </a:r>
            <a:r>
              <a:rPr lang="en-US" sz="2800" dirty="0"/>
              <a:t>wind erosion.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Provide </a:t>
            </a:r>
            <a:r>
              <a:rPr lang="en-US" sz="2800" dirty="0" smtClean="0"/>
              <a:t>mini storage </a:t>
            </a:r>
            <a:r>
              <a:rPr lang="en-US" sz="2800" dirty="0"/>
              <a:t>basins for </a:t>
            </a:r>
            <a:r>
              <a:rPr lang="en-US" sz="2800" dirty="0" smtClean="0"/>
              <a:t>water.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To breakage </a:t>
            </a:r>
            <a:r>
              <a:rPr lang="en-US" sz="2800" dirty="0"/>
              <a:t>of hardpan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Improve the drainage, root </a:t>
            </a:r>
            <a:r>
              <a:rPr lang="en-US" sz="2800" dirty="0"/>
              <a:t>growth and mineral </a:t>
            </a:r>
            <a:r>
              <a:rPr lang="en-US" sz="2800" dirty="0" smtClean="0"/>
              <a:t>efficiency of soil.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chiseling in soil and 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500475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It shatters </a:t>
            </a:r>
            <a:r>
              <a:rPr lang="en-US" sz="2800" dirty="0"/>
              <a:t>the soil well below. Thus increasing the water holding capacity.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It preserves moisture during high rainfall which is very important for the crop to withstand rainfall or drought periods.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It  provides a simple and economical way to obtain boosting crop yields and profits.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It looses the soil for better growth of crop plants.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9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chiseling in soil and 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Deep rooted weeds are uprooted, so causing increase in organic matter.</a:t>
            </a:r>
          </a:p>
          <a:p>
            <a:r>
              <a:rPr lang="en-US" sz="2800" dirty="0" smtClean="0"/>
              <a:t>Leave crop residues on soil surface to prevent water evaporation.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15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Deep ploughing/Deep plough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The type of ploughing in which we cultivate or plough the soil up to 50 cm deep.</a:t>
            </a:r>
          </a:p>
          <a:p>
            <a:r>
              <a:rPr lang="en-US" sz="2800" dirty="0"/>
              <a:t>Mostly done by mold board </a:t>
            </a:r>
            <a:r>
              <a:rPr lang="en-US" sz="2800" dirty="0" smtClean="0"/>
              <a:t>plough</a:t>
            </a:r>
            <a:r>
              <a:rPr lang="en-US" sz="2800" dirty="0"/>
              <a:t> </a:t>
            </a:r>
            <a:r>
              <a:rPr lang="en-US" sz="2800" dirty="0" smtClean="0"/>
              <a:t>or disc plough.</a:t>
            </a:r>
            <a:endParaRPr lang="en-US" sz="2800" dirty="0"/>
          </a:p>
          <a:p>
            <a:r>
              <a:rPr lang="en-US" sz="2800" dirty="0" smtClean="0"/>
              <a:t>Soil surface is inverted in deep ploughing.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ER FAROOQ\Downloads\Video\Mouldboard in 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77" y="1189752"/>
            <a:ext cx="10844012" cy="485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4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505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Century Gothic</vt:lpstr>
      <vt:lpstr>Times New Roman</vt:lpstr>
      <vt:lpstr>Wingdings</vt:lpstr>
      <vt:lpstr>Wingdings 3</vt:lpstr>
      <vt:lpstr>Ion</vt:lpstr>
      <vt:lpstr>ROLE OF CHISELING AND DEEP PLOUGHING IN SOIL AND WATER CONSERVATION</vt:lpstr>
      <vt:lpstr>Chisel plough</vt:lpstr>
      <vt:lpstr>Chisel plough</vt:lpstr>
      <vt:lpstr>Chiseling/Chisel ploughing</vt:lpstr>
      <vt:lpstr>Role of chiseling in soil and water conservation</vt:lpstr>
      <vt:lpstr>Role of chiseling in soil and water conservation</vt:lpstr>
      <vt:lpstr>Role of chiseling in soil and water conservation</vt:lpstr>
      <vt:lpstr>Deep ploughing/Deep plough</vt:lpstr>
      <vt:lpstr>PowerPoint Presentation</vt:lpstr>
      <vt:lpstr>Role of deep ploughing in soil and water conservation</vt:lpstr>
      <vt:lpstr>Role of deep ploughing in soil and water conservation</vt:lpstr>
      <vt:lpstr>Disadvantages of deep Ploughing</vt:lpstr>
      <vt:lpstr>Disadvantages of deep Ploughing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Samran Ullah Kalair</dc:creator>
  <cp:lastModifiedBy>Windows User</cp:lastModifiedBy>
  <cp:revision>52</cp:revision>
  <dcterms:created xsi:type="dcterms:W3CDTF">2017-09-30T08:24:06Z</dcterms:created>
  <dcterms:modified xsi:type="dcterms:W3CDTF">2020-10-20T08:08:29Z</dcterms:modified>
</cp:coreProperties>
</file>