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1693-5D8C-4A0B-A68F-CAF717F71A5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9BCA-D190-4DA6-A0BA-8A7547956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1693-5D8C-4A0B-A68F-CAF717F71A5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9BCA-D190-4DA6-A0BA-8A7547956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1693-5D8C-4A0B-A68F-CAF717F71A5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9BCA-D190-4DA6-A0BA-8A7547956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1693-5D8C-4A0B-A68F-CAF717F71A5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9BCA-D190-4DA6-A0BA-8A7547956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1693-5D8C-4A0B-A68F-CAF717F71A5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9BCA-D190-4DA6-A0BA-8A7547956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1693-5D8C-4A0B-A68F-CAF717F71A5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9BCA-D190-4DA6-A0BA-8A7547956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1693-5D8C-4A0B-A68F-CAF717F71A5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9BCA-D190-4DA6-A0BA-8A7547956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1693-5D8C-4A0B-A68F-CAF717F71A5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9BCA-D190-4DA6-A0BA-8A7547956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1693-5D8C-4A0B-A68F-CAF717F71A5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9BCA-D190-4DA6-A0BA-8A7547956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1693-5D8C-4A0B-A68F-CAF717F71A5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9BCA-D190-4DA6-A0BA-8A7547956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1693-5D8C-4A0B-A68F-CAF717F71A5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9BCA-D190-4DA6-A0BA-8A75479560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F1693-5D8C-4A0B-A68F-CAF717F71A5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69BCA-D190-4DA6-A0BA-8A75479560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8392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33400"/>
            <a:ext cx="7239000" cy="548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906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90600"/>
            <a:ext cx="6781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425" y="2047875"/>
            <a:ext cx="46291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890713"/>
            <a:ext cx="45624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9350" y="1990725"/>
            <a:ext cx="430530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0300" y="1976438"/>
            <a:ext cx="43434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SOFTAGE</cp:lastModifiedBy>
  <cp:revision>1</cp:revision>
  <dcterms:created xsi:type="dcterms:W3CDTF">2020-05-03T12:08:32Z</dcterms:created>
  <dcterms:modified xsi:type="dcterms:W3CDTF">2020-05-03T12:08:42Z</dcterms:modified>
</cp:coreProperties>
</file>