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AF0BCF-E436-488F-919A-B329B9CB1A13}"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AF0BCF-E436-488F-919A-B329B9CB1A13}"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AF0BCF-E436-488F-919A-B329B9CB1A13}"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AF0BCF-E436-488F-919A-B329B9CB1A13}"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AF0BCF-E436-488F-919A-B329B9CB1A13}"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AF0BCF-E436-488F-919A-B329B9CB1A13}"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AF0BCF-E436-488F-919A-B329B9CB1A13}"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AF0BCF-E436-488F-919A-B329B9CB1A13}"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AF0BCF-E436-488F-919A-B329B9CB1A13}"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AF0BCF-E436-488F-919A-B329B9CB1A13}"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AF0BCF-E436-488F-919A-B329B9CB1A13}"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1088D-71AD-4FB3-8CFE-80B598641E0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F0BCF-E436-488F-919A-B329B9CB1A13}" type="datetimeFigureOut">
              <a:rPr lang="en-US" smtClean="0"/>
              <a:t>2/24/2021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1088D-71AD-4FB3-8CFE-80B598641E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solidFill>
                  <a:srgbClr val="FF0000"/>
                </a:solidFill>
              </a:rPr>
              <a:t>Makeup or Lay Out</a:t>
            </a:r>
            <a:endParaRPr lang="en-US" sz="5400" dirty="0">
              <a:solidFill>
                <a:srgbClr val="FF0000"/>
              </a:solidFill>
            </a:endParaRPr>
          </a:p>
        </p:txBody>
      </p:sp>
      <p:sp>
        <p:nvSpPr>
          <p:cNvPr id="3" name="Subtitle 2"/>
          <p:cNvSpPr>
            <a:spLocks noGrp="1"/>
          </p:cNvSpPr>
          <p:nvPr>
            <p:ph type="subTitle" idx="1"/>
          </p:nvPr>
        </p:nvSpPr>
        <p:spPr/>
        <p:txBody>
          <a:bodyPr/>
          <a:lstStyle/>
          <a:p>
            <a:r>
              <a:rPr lang="en-US" dirty="0" smtClean="0"/>
              <a:t>News Reporting and Sub Editing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Make Up/Lay out</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t>The process of arrangement of typography, the size of headline, number of stories to be published, the size and number of pictures to be pasted on the copy according to the policy of media organization is called make up or lay out. It is done to beautify the page, enhance the stall value, adjust the maximum printable material and satisfy the reader esthetic.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Purpose of Make Up</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attract the readers</a:t>
            </a:r>
          </a:p>
          <a:p>
            <a:r>
              <a:rPr lang="en-US" dirty="0" smtClean="0"/>
              <a:t>Enhance the stall value</a:t>
            </a:r>
          </a:p>
          <a:p>
            <a:r>
              <a:rPr lang="en-US" dirty="0" smtClean="0"/>
              <a:t>Beautification of the page</a:t>
            </a:r>
          </a:p>
          <a:p>
            <a:r>
              <a:rPr lang="en-US" dirty="0" smtClean="0"/>
              <a:t>Adjust the </a:t>
            </a:r>
            <a:r>
              <a:rPr lang="en-US" dirty="0"/>
              <a:t>n</a:t>
            </a:r>
            <a:r>
              <a:rPr lang="en-US" dirty="0" smtClean="0"/>
              <a:t>ews material</a:t>
            </a:r>
          </a:p>
          <a:p>
            <a:r>
              <a:rPr lang="en-US" dirty="0" smtClean="0"/>
              <a:t>Helping the writing headline</a:t>
            </a:r>
            <a:endParaRPr lang="en-US" dirty="0"/>
          </a:p>
          <a:p>
            <a:r>
              <a:rPr lang="en-US" dirty="0" smtClean="0"/>
              <a:t>Reflection of Newspaper policy</a:t>
            </a:r>
          </a:p>
          <a:p>
            <a:r>
              <a:rPr lang="en-US" dirty="0" smtClean="0"/>
              <a:t>To develop the esthetic sense of reader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267200" cy="1143000"/>
          </a:xfrm>
        </p:spPr>
        <p:txBody>
          <a:bodyPr>
            <a:normAutofit fontScale="90000"/>
          </a:bodyPr>
          <a:lstStyle/>
          <a:p>
            <a:r>
              <a:rPr lang="en-US" dirty="0" smtClean="0">
                <a:solidFill>
                  <a:srgbClr val="FF0000"/>
                </a:solidFill>
              </a:rPr>
              <a:t>Types of Make Up</a:t>
            </a:r>
            <a:br>
              <a:rPr lang="en-US" dirty="0" smtClean="0">
                <a:solidFill>
                  <a:srgbClr val="FF0000"/>
                </a:solidFill>
              </a:rPr>
            </a:br>
            <a:r>
              <a:rPr lang="en-US" dirty="0" smtClean="0"/>
              <a:t>Balance Makeup</a:t>
            </a:r>
            <a:endParaRPr lang="en-US" dirty="0"/>
          </a:p>
        </p:txBody>
      </p:sp>
      <p:sp>
        <p:nvSpPr>
          <p:cNvPr id="3" name="Content Placeholder 2"/>
          <p:cNvSpPr>
            <a:spLocks noGrp="1"/>
          </p:cNvSpPr>
          <p:nvPr>
            <p:ph idx="1"/>
          </p:nvPr>
        </p:nvSpPr>
        <p:spPr>
          <a:xfrm>
            <a:off x="457200" y="1600200"/>
            <a:ext cx="3124200" cy="4525963"/>
          </a:xfrm>
        </p:spPr>
        <p:txBody>
          <a:bodyPr>
            <a:normAutofit/>
          </a:bodyPr>
          <a:lstStyle/>
          <a:p>
            <a:pPr algn="just"/>
            <a:r>
              <a:rPr lang="en-US" sz="2000" dirty="0" smtClean="0"/>
              <a:t>In this type of make up the page designer tries to balance against heads, pictures against pictures, stories against stories and work against work. </a:t>
            </a:r>
            <a:r>
              <a:rPr lang="en-US" sz="2000" dirty="0"/>
              <a:t>T</a:t>
            </a:r>
            <a:r>
              <a:rPr lang="en-US" sz="2000" dirty="0" smtClean="0"/>
              <a:t>he reader gains the impression of restrained when someone looks at the page.</a:t>
            </a:r>
            <a:endParaRPr lang="en-US" sz="2000" dirty="0"/>
          </a:p>
        </p:txBody>
      </p:sp>
      <p:pic>
        <p:nvPicPr>
          <p:cNvPr id="4" name="Picture 3" descr="Jang Front Page.jpg"/>
          <p:cNvPicPr>
            <a:picLocks noChangeAspect="1"/>
          </p:cNvPicPr>
          <p:nvPr/>
        </p:nvPicPr>
        <p:blipFill>
          <a:blip r:embed="rId2"/>
          <a:stretch>
            <a:fillRect/>
          </a:stretch>
        </p:blipFill>
        <p:spPr>
          <a:xfrm>
            <a:off x="4876800" y="533400"/>
            <a:ext cx="3190875" cy="57435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038600" cy="1143000"/>
          </a:xfrm>
        </p:spPr>
        <p:txBody>
          <a:bodyPr>
            <a:normAutofit fontScale="90000"/>
          </a:bodyPr>
          <a:lstStyle/>
          <a:p>
            <a:r>
              <a:rPr lang="en-US" dirty="0" smtClean="0">
                <a:solidFill>
                  <a:srgbClr val="FF0000"/>
                </a:solidFill>
              </a:rPr>
              <a:t>Broken or Mixed Make Up</a:t>
            </a:r>
            <a:endParaRPr lang="en-US" dirty="0">
              <a:solidFill>
                <a:srgbClr val="FF0000"/>
              </a:solidFill>
            </a:endParaRPr>
          </a:p>
        </p:txBody>
      </p:sp>
      <p:sp>
        <p:nvSpPr>
          <p:cNvPr id="3" name="Content Placeholder 2"/>
          <p:cNvSpPr>
            <a:spLocks noGrp="1"/>
          </p:cNvSpPr>
          <p:nvPr>
            <p:ph idx="1"/>
          </p:nvPr>
        </p:nvSpPr>
        <p:spPr>
          <a:xfrm>
            <a:off x="457200" y="1981200"/>
            <a:ext cx="3352800" cy="4144963"/>
          </a:xfrm>
        </p:spPr>
        <p:txBody>
          <a:bodyPr>
            <a:normAutofit/>
          </a:bodyPr>
          <a:lstStyle/>
          <a:p>
            <a:pPr algn="just"/>
            <a:r>
              <a:rPr lang="en-US" sz="2000" dirty="0" smtClean="0"/>
              <a:t>In this type of make up the page maker tries to avoid balance or any suggestion of it. Make up editor is allowed complete freedom to obtain the effects he desire and many interesting and made up pages result from this lack of definite portion.</a:t>
            </a:r>
            <a:endParaRPr lang="en-US" sz="2000" dirty="0"/>
          </a:p>
        </p:txBody>
      </p:sp>
      <p:pic>
        <p:nvPicPr>
          <p:cNvPr id="4" name="Picture 3" descr="Express Front Page.jpg"/>
          <p:cNvPicPr>
            <a:picLocks noChangeAspect="1"/>
          </p:cNvPicPr>
          <p:nvPr/>
        </p:nvPicPr>
        <p:blipFill>
          <a:blip r:embed="rId2"/>
          <a:stretch>
            <a:fillRect/>
          </a:stretch>
        </p:blipFill>
        <p:spPr>
          <a:xfrm>
            <a:off x="4648200" y="381000"/>
            <a:ext cx="3886200" cy="621098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648200" cy="1143000"/>
          </a:xfrm>
        </p:spPr>
        <p:txBody>
          <a:bodyPr/>
          <a:lstStyle/>
          <a:p>
            <a:r>
              <a:rPr lang="en-US" dirty="0" smtClean="0">
                <a:solidFill>
                  <a:srgbClr val="FF0000"/>
                </a:solidFill>
              </a:rPr>
              <a:t>Circus Make Up</a:t>
            </a:r>
            <a:endParaRPr lang="en-US" dirty="0">
              <a:solidFill>
                <a:srgbClr val="FF0000"/>
              </a:solidFill>
            </a:endParaRPr>
          </a:p>
        </p:txBody>
      </p:sp>
      <p:sp>
        <p:nvSpPr>
          <p:cNvPr id="3" name="Content Placeholder 2"/>
          <p:cNvSpPr>
            <a:spLocks noGrp="1"/>
          </p:cNvSpPr>
          <p:nvPr>
            <p:ph idx="1"/>
          </p:nvPr>
        </p:nvSpPr>
        <p:spPr>
          <a:xfrm>
            <a:off x="1066800" y="1570037"/>
            <a:ext cx="3429000" cy="4525963"/>
          </a:xfrm>
        </p:spPr>
        <p:txBody>
          <a:bodyPr>
            <a:normAutofit fontScale="85000" lnSpcReduction="20000"/>
          </a:bodyPr>
          <a:lstStyle/>
          <a:p>
            <a:r>
              <a:rPr lang="en-US" dirty="0" smtClean="0"/>
              <a:t>It is carried to the extreme headline, glaring black type and with dozen different part of the fairly glimmering for attention of the reader. There is no focus of interest. It is often adopted by evening newspapers.</a:t>
            </a:r>
            <a:endParaRPr lang="en-US" dirty="0"/>
          </a:p>
        </p:txBody>
      </p:sp>
      <p:pic>
        <p:nvPicPr>
          <p:cNvPr id="4" name="Picture 3" descr="Naya Akhbar.jpg"/>
          <p:cNvPicPr>
            <a:picLocks noChangeAspect="1"/>
          </p:cNvPicPr>
          <p:nvPr/>
        </p:nvPicPr>
        <p:blipFill>
          <a:blip r:embed="rId2" cstate="print"/>
          <a:stretch>
            <a:fillRect/>
          </a:stretch>
        </p:blipFill>
        <p:spPr>
          <a:xfrm>
            <a:off x="5029200" y="381000"/>
            <a:ext cx="3433689" cy="611268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258</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Makeup or Lay Out</vt:lpstr>
      <vt:lpstr>Make Up/Lay out</vt:lpstr>
      <vt:lpstr>Purpose of Make Up</vt:lpstr>
      <vt:lpstr>Types of Make Up Balance Makeup</vt:lpstr>
      <vt:lpstr>Broken or Mixed Make Up</vt:lpstr>
      <vt:lpstr>Circus Make 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Makeup or Lay Out</dc:title>
  <dc:creator>PRO</dc:creator>
  <cp:lastModifiedBy>PRO</cp:lastModifiedBy>
  <cp:revision>4</cp:revision>
  <dcterms:created xsi:type="dcterms:W3CDTF">2021-02-24T05:13:47Z</dcterms:created>
  <dcterms:modified xsi:type="dcterms:W3CDTF">2021-02-24T05:38:33Z</dcterms:modified>
</cp:coreProperties>
</file>