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34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48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2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31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71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12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7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91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74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36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8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D8D97-C17A-459E-9FD7-40CD91918824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CF02-6451-4166-8815-1254AEA16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95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Tree Legumes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00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2331964"/>
          </a:xfrm>
        </p:spPr>
        <p:txBody>
          <a:bodyPr>
            <a:noAutofit/>
          </a:bodyPr>
          <a:lstStyle/>
          <a:p>
            <a:r>
              <a:rPr lang="en-US" b="1" u="sng" dirty="0" smtClean="0"/>
              <a:t>Tree Legumes</a:t>
            </a:r>
          </a:p>
          <a:p>
            <a:r>
              <a:rPr lang="en-US" b="1" dirty="0" smtClean="0"/>
              <a:t>Mesquite</a:t>
            </a:r>
            <a:r>
              <a:rPr lang="en-US" b="1" dirty="0"/>
              <a:t>, also known as </a:t>
            </a:r>
            <a:r>
              <a:rPr lang="en-US" b="1" dirty="0" err="1"/>
              <a:t>Algaroba</a:t>
            </a:r>
            <a:r>
              <a:rPr lang="en-US" b="1" dirty="0"/>
              <a:t> and </a:t>
            </a:r>
            <a:r>
              <a:rPr lang="en-US" b="1" dirty="0" err="1"/>
              <a:t>Keawe</a:t>
            </a:r>
            <a:r>
              <a:rPr lang="en-US" b="1" dirty="0"/>
              <a:t>, </a:t>
            </a:r>
            <a:r>
              <a:rPr lang="en-US" b="1" i="1" dirty="0" err="1"/>
              <a:t>Prosopis</a:t>
            </a:r>
            <a:r>
              <a:rPr lang="en-US" b="1" i="1" dirty="0"/>
              <a:t> </a:t>
            </a:r>
            <a:r>
              <a:rPr lang="en-US" b="1" i="1" dirty="0" err="1"/>
              <a:t>juliflora</a:t>
            </a:r>
            <a:r>
              <a:rPr lang="en-US" b="1" dirty="0"/>
              <a:t>, is native to the West Indies, Central America and Mexico.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introduction of a single tree into Hawaii was followed by a spread to the drier climatic zones of all the islands.  </a:t>
            </a:r>
            <a:endParaRPr lang="en-US" b="1" dirty="0" smtClean="0"/>
          </a:p>
          <a:p>
            <a:r>
              <a:rPr lang="en-US" b="1" dirty="0" smtClean="0"/>
              <a:t>Another </a:t>
            </a:r>
            <a:r>
              <a:rPr lang="en-US" b="1" dirty="0"/>
              <a:t>species, </a:t>
            </a:r>
            <a:r>
              <a:rPr lang="en-US" b="1" i="1" dirty="0" err="1"/>
              <a:t>Prosopis</a:t>
            </a:r>
            <a:r>
              <a:rPr lang="en-US" b="1" i="1" dirty="0"/>
              <a:t> </a:t>
            </a:r>
            <a:r>
              <a:rPr lang="en-US" b="1" i="1" dirty="0" err="1"/>
              <a:t>glandulosa</a:t>
            </a:r>
            <a:r>
              <a:rPr lang="en-US" b="1" dirty="0"/>
              <a:t>, is better adapted to colder climates.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297" y="2807242"/>
            <a:ext cx="4075289" cy="27145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64646" y="6311900"/>
            <a:ext cx="2327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Prosopis</a:t>
            </a:r>
            <a:r>
              <a:rPr lang="en-US" sz="2400" b="1" i="1" dirty="0"/>
              <a:t> </a:t>
            </a:r>
            <a:r>
              <a:rPr lang="en-US" sz="2400" b="1" i="1" dirty="0" err="1"/>
              <a:t>juliflora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2348"/>
            <a:ext cx="3375378" cy="22595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13335" y="6311899"/>
            <a:ext cx="2736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Prosopis</a:t>
            </a:r>
            <a:r>
              <a:rPr lang="en-US" sz="2400" b="1" i="1" dirty="0"/>
              <a:t> </a:t>
            </a:r>
            <a:r>
              <a:rPr lang="en-US" sz="2400" b="1" i="1" dirty="0" err="1"/>
              <a:t>glandulosa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335" y="2769562"/>
            <a:ext cx="4657107" cy="31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92451"/>
            <a:ext cx="2926248" cy="259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31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926238" cy="2986267"/>
          </a:xfrm>
        </p:spPr>
        <p:txBody>
          <a:bodyPr>
            <a:normAutofit/>
          </a:bodyPr>
          <a:lstStyle/>
          <a:p>
            <a:r>
              <a:rPr lang="en-US" sz="2400" b="1" dirty="0"/>
              <a:t>The carob tree, </a:t>
            </a:r>
            <a:r>
              <a:rPr lang="en-US" sz="2400" b="1" i="1" dirty="0" err="1"/>
              <a:t>Ceratonia</a:t>
            </a:r>
            <a:r>
              <a:rPr lang="en-US" sz="2400" b="1" i="1" dirty="0"/>
              <a:t> </a:t>
            </a:r>
            <a:r>
              <a:rPr lang="en-US" sz="2400" b="1" i="1" dirty="0" err="1"/>
              <a:t>siliqua</a:t>
            </a:r>
            <a:r>
              <a:rPr lang="en-US" sz="2400" b="1" dirty="0"/>
              <a:t>, is native to Syria but has been cultivated since ancient times in other Mediterranean countries.  </a:t>
            </a:r>
            <a:endParaRPr lang="en-US" sz="2400" b="1" dirty="0" smtClean="0"/>
          </a:p>
          <a:p>
            <a:r>
              <a:rPr lang="en-US" sz="2400" b="1" dirty="0" smtClean="0"/>
              <a:t>The </a:t>
            </a:r>
            <a:r>
              <a:rPr lang="en-US" sz="2400" b="1" dirty="0"/>
              <a:t>ground seeds yield a highly nutritious meal that can be added to bread.  </a:t>
            </a:r>
            <a:endParaRPr lang="en-US" sz="2400" b="1" dirty="0" smtClean="0"/>
          </a:p>
          <a:p>
            <a:r>
              <a:rPr lang="en-US" sz="2400" b="1" dirty="0" smtClean="0"/>
              <a:t>The </a:t>
            </a:r>
            <a:r>
              <a:rPr lang="en-US" sz="2400" b="1" dirty="0"/>
              <a:t>pods contain a valuable gum known as </a:t>
            </a:r>
            <a:r>
              <a:rPr lang="en-US" sz="2400" b="1" dirty="0" err="1"/>
              <a:t>Tragasol</a:t>
            </a:r>
            <a:r>
              <a:rPr lang="en-US" sz="2400" b="1" dirty="0"/>
              <a:t>.  </a:t>
            </a:r>
            <a:endParaRPr lang="en-US" sz="2400" b="1" dirty="0" smtClean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9142"/>
            <a:ext cx="4481689" cy="333885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46155" y="0"/>
            <a:ext cx="59069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/>
              <a:t>Honey locust, </a:t>
            </a:r>
            <a:r>
              <a:rPr lang="en-US" b="1" i="1" smtClean="0"/>
              <a:t>Gleditsia triacanthos</a:t>
            </a:r>
            <a:r>
              <a:rPr lang="en-US" b="1" smtClean="0"/>
              <a:t>, is indigenous to the humid eastern North America in areas of hot summers and cold winters.  </a:t>
            </a:r>
          </a:p>
          <a:p>
            <a:r>
              <a:rPr lang="en-US" b="1" smtClean="0"/>
              <a:t>The pods contain 29 percent sugar and are readily eaten by livestock.  </a:t>
            </a:r>
          </a:p>
          <a:p>
            <a:r>
              <a:rPr lang="en-US" b="1" smtClean="0"/>
              <a:t>Honey locust is also a valuable ornamental and timber tree.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328" y="3828540"/>
            <a:ext cx="3419123" cy="2543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336" y="3519141"/>
            <a:ext cx="2625766" cy="35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3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"/>
            <a:ext cx="5972537" cy="2314937"/>
          </a:xfrm>
        </p:spPr>
        <p:txBody>
          <a:bodyPr>
            <a:normAutofit/>
          </a:bodyPr>
          <a:lstStyle/>
          <a:p>
            <a:r>
              <a:rPr lang="en-US" b="1" dirty="0"/>
              <a:t>The Rain Tree, </a:t>
            </a:r>
            <a:r>
              <a:rPr lang="en-US" b="1" i="1" dirty="0" err="1"/>
              <a:t>Samanea</a:t>
            </a:r>
            <a:r>
              <a:rPr lang="en-US" b="1" i="1" dirty="0"/>
              <a:t> </a:t>
            </a:r>
            <a:r>
              <a:rPr lang="en-US" b="1" i="1" dirty="0" err="1"/>
              <a:t>saman</a:t>
            </a:r>
            <a:r>
              <a:rPr lang="en-US" b="1" dirty="0"/>
              <a:t>, a huge tropical American tree, bears curved black pods that are filled with sweet pulp and which is an excellent livestock feed.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09" y="2178104"/>
            <a:ext cx="4940536" cy="3705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141" y="4294208"/>
            <a:ext cx="2771667" cy="256379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204030" y="0"/>
            <a:ext cx="5987970" cy="25464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/>
              <a:t>The Nittas, </a:t>
            </a:r>
            <a:r>
              <a:rPr lang="en-US" b="1" i="1" smtClean="0"/>
              <a:t>Parkia biglobosa</a:t>
            </a:r>
            <a:r>
              <a:rPr lang="en-US" b="1" smtClean="0"/>
              <a:t> and </a:t>
            </a:r>
            <a:r>
              <a:rPr lang="en-US" b="1" i="1" smtClean="0"/>
              <a:t>P. filicoidea</a:t>
            </a:r>
            <a:r>
              <a:rPr lang="en-US" b="1" smtClean="0"/>
              <a:t>, of West Africa have large pods with 31 percent sugar content.  </a:t>
            </a:r>
          </a:p>
          <a:p>
            <a:r>
              <a:rPr lang="en-US" b="1" smtClean="0"/>
              <a:t>The seeds yield a very nutritious flour with 36 percent protein, 23 percent fat, 15 percent starch and over 12 percent sugar.  </a:t>
            </a:r>
            <a:endParaRPr lang="en-US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414" y="2371019"/>
            <a:ext cx="3524250" cy="2257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758" y="3247940"/>
            <a:ext cx="2438400" cy="1876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539" y="4769907"/>
            <a:ext cx="3393335" cy="22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06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049246" cy="4351338"/>
          </a:xfrm>
        </p:spPr>
        <p:txBody>
          <a:bodyPr/>
          <a:lstStyle/>
          <a:p>
            <a:r>
              <a:rPr lang="en-US" b="1" dirty="0"/>
              <a:t>In other parts of tropical America </a:t>
            </a:r>
            <a:r>
              <a:rPr lang="en-US" b="1" i="1" dirty="0"/>
              <a:t>Inga </a:t>
            </a:r>
            <a:r>
              <a:rPr lang="en-US" b="1" i="1" dirty="0" err="1"/>
              <a:t>edulis</a:t>
            </a:r>
            <a:r>
              <a:rPr lang="en-US" b="1" dirty="0"/>
              <a:t> and other species of the genus are cultivated for their pods, which have a sweet and agreeable pulp, and as shade trees in coffee plantations.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" y="1502164"/>
            <a:ext cx="5890154" cy="2959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50" y="2363819"/>
            <a:ext cx="5991250" cy="44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30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54075"/>
          </a:xfrm>
        </p:spPr>
        <p:txBody>
          <a:bodyPr/>
          <a:lstStyle/>
          <a:p>
            <a:r>
              <a:rPr lang="en-US" b="1" dirty="0" smtClean="0"/>
              <a:t>Tree species cultivated in Pakistan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41891"/>
            <a:ext cx="3595534" cy="24189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9080" y="6303623"/>
            <a:ext cx="2078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Albizia</a:t>
            </a:r>
            <a:r>
              <a:rPr lang="en-US" sz="2400" b="1" i="1" dirty="0"/>
              <a:t> </a:t>
            </a:r>
            <a:r>
              <a:rPr lang="en-US" sz="2400" b="1" i="1" dirty="0" err="1"/>
              <a:t>procera</a:t>
            </a:r>
            <a:endParaRPr lang="en-US" sz="24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0889"/>
            <a:ext cx="26193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381" y="4338297"/>
            <a:ext cx="2620434" cy="1965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630" y="2099850"/>
            <a:ext cx="1937808" cy="25837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06116" y="6303622"/>
            <a:ext cx="2097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Albizia</a:t>
            </a:r>
            <a:r>
              <a:rPr lang="en-US" sz="2400" b="1" i="1" dirty="0"/>
              <a:t> </a:t>
            </a:r>
            <a:r>
              <a:rPr lang="en-US" sz="2400" b="1" i="1" dirty="0" err="1"/>
              <a:t>lebbeck</a:t>
            </a:r>
            <a:endParaRPr lang="en-US" sz="2400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747" y="741891"/>
            <a:ext cx="3026833" cy="2098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8747" y="2867494"/>
            <a:ext cx="2724150" cy="1816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6198" y="3446122"/>
            <a:ext cx="1905000" cy="2857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734925" y="6303622"/>
            <a:ext cx="3139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Leuceana</a:t>
            </a:r>
            <a:r>
              <a:rPr lang="en-US" sz="2400" b="1" i="1" dirty="0"/>
              <a:t> </a:t>
            </a:r>
            <a:r>
              <a:rPr lang="en-US" sz="2400" b="1" i="1" dirty="0" err="1"/>
              <a:t>leucocephala</a:t>
            </a:r>
            <a:endParaRPr lang="en-US" sz="2400" b="1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6489" y="1"/>
            <a:ext cx="2325510" cy="23255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4889" y="1841192"/>
            <a:ext cx="2743200" cy="20526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8231" y="3893796"/>
            <a:ext cx="3314839" cy="24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28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</Words>
  <Application>Microsoft Office PowerPoint</Application>
  <PresentationFormat>Widescreen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Tree Legumes</vt:lpstr>
      <vt:lpstr>PowerPoint Presentation</vt:lpstr>
      <vt:lpstr>PowerPoint Presentation</vt:lpstr>
      <vt:lpstr>PowerPoint Presentation</vt:lpstr>
      <vt:lpstr>PowerPoint Presentation</vt:lpstr>
      <vt:lpstr>Tree species cultivated in Pakistan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 Legumes</dc:title>
  <dc:creator>Dr. Iftikhar Ahmad</dc:creator>
  <cp:lastModifiedBy>Dr. Iftikhar Ahmad</cp:lastModifiedBy>
  <cp:revision>1</cp:revision>
  <dcterms:created xsi:type="dcterms:W3CDTF">2020-05-03T07:32:47Z</dcterms:created>
  <dcterms:modified xsi:type="dcterms:W3CDTF">2020-05-03T07:33:08Z</dcterms:modified>
</cp:coreProperties>
</file>