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53" r:id="rId1"/>
  </p:sldMasterIdLst>
  <p:sldIdLst>
    <p:sldId id="258" r:id="rId2"/>
    <p:sldId id="265" r:id="rId3"/>
    <p:sldId id="260" r:id="rId4"/>
    <p:sldId id="268" r:id="rId5"/>
    <p:sldId id="269" r:id="rId6"/>
    <p:sldId id="261" r:id="rId7"/>
    <p:sldId id="263" r:id="rId8"/>
    <p:sldId id="266" r:id="rId9"/>
    <p:sldId id="26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914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64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5769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889099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5261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10/21/2020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6144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10/21/2020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592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10/21/2020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5282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2619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038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767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10/21/2020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389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728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10/21/2020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461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10/21/2020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40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10/21/2020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2650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336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3443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  <p:sldLayoutId id="2147483765" r:id="rId12"/>
    <p:sldLayoutId id="2147483766" r:id="rId13"/>
    <p:sldLayoutId id="2147483767" r:id="rId14"/>
    <p:sldLayoutId id="2147483768" r:id="rId15"/>
    <p:sldLayoutId id="2147483769" r:id="rId16"/>
    <p:sldLayoutId id="214748377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0" y="1122363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Subject:	Statistics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Class:	BS 3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(Food Science)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Lecture:	1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week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Topic:	Introduction of Statistics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660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of Statistics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5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6641" y="798491"/>
            <a:ext cx="8946541" cy="542415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What is Statistics</a:t>
            </a:r>
          </a:p>
          <a:p>
            <a:pPr marL="0" indent="0">
              <a:buNone/>
            </a:pPr>
            <a:r>
              <a:rPr lang="en-US" dirty="0"/>
              <a:t>Statistics is </a:t>
            </a:r>
            <a:r>
              <a:rPr lang="en-US" dirty="0" smtClean="0"/>
              <a:t>the science of conducting studies to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Collect</a:t>
            </a:r>
          </a:p>
          <a:p>
            <a:pPr marL="0" indent="0">
              <a:buNone/>
            </a:pPr>
            <a:r>
              <a:rPr lang="en-US" dirty="0" smtClean="0"/>
              <a:t>Organize Summarize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Analyze and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d</a:t>
            </a:r>
            <a:r>
              <a:rPr lang="en-US" dirty="0" smtClean="0"/>
              <a:t>raw conclusions from data.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                              OR</a:t>
            </a:r>
          </a:p>
          <a:p>
            <a:pPr marL="0" indent="0">
              <a:buNone/>
            </a:pPr>
            <a:r>
              <a:rPr lang="en-US" dirty="0"/>
              <a:t> S</a:t>
            </a:r>
            <a:r>
              <a:rPr lang="en-US" dirty="0" smtClean="0"/>
              <a:t>tatistics is a branch of mathematics dealing with the collection </a:t>
            </a:r>
            <a:r>
              <a:rPr lang="en-US" dirty="0"/>
              <a:t>,presentation, and analysis </a:t>
            </a:r>
            <a:r>
              <a:rPr lang="en-US" dirty="0" smtClean="0"/>
              <a:t>interpretation of data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842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Meaning of Statistics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3984" y="2181707"/>
            <a:ext cx="8946541" cy="4195481"/>
          </a:xfrm>
        </p:spPr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word statistics </a:t>
            </a:r>
            <a:r>
              <a:rPr lang="en-US" dirty="0" smtClean="0"/>
              <a:t>derived from the Latin word “Status” means a Political State .</a:t>
            </a:r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W</a:t>
            </a:r>
            <a:r>
              <a:rPr lang="en-US" dirty="0" smtClean="0"/>
              <a:t>e use Statistics in two different phases such as singular and plural sense.</a:t>
            </a:r>
          </a:p>
          <a:p>
            <a:r>
              <a:rPr lang="en-US" dirty="0" smtClean="0"/>
              <a:t>In plural sense the word statistics refers to numerical facts systematically arranged. </a:t>
            </a:r>
          </a:p>
          <a:p>
            <a:r>
              <a:rPr lang="en-US" dirty="0" smtClean="0"/>
              <a:t>In singular the word statistics refers to the methods for the data collection(singular).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01188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statistics.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970468"/>
            <a:ext cx="8946541" cy="4277931"/>
          </a:xfrm>
        </p:spPr>
        <p:txBody>
          <a:bodyPr/>
          <a:lstStyle/>
          <a:p>
            <a:r>
              <a:rPr lang="en-US" dirty="0" smtClean="0"/>
              <a:t>It was reported that violent </a:t>
            </a:r>
            <a:r>
              <a:rPr lang="en-US" smtClean="0"/>
              <a:t>crimes </a:t>
            </a:r>
            <a:r>
              <a:rPr lang="en-US" smtClean="0"/>
              <a:t>were </a:t>
            </a:r>
            <a:r>
              <a:rPr lang="en-US" dirty="0" smtClean="0"/>
              <a:t>down by 3.5%  2010 in world.</a:t>
            </a:r>
          </a:p>
          <a:p>
            <a:r>
              <a:rPr lang="en-US" dirty="0" smtClean="0"/>
              <a:t>The college stress and mental illness poll reported that 85% of college and university students reported feeling daily; 75 % reported stress from school work, and 64 % experienced stress from grades.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383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26960"/>
            <a:ext cx="9404723" cy="1400530"/>
          </a:xfrm>
        </p:spPr>
        <p:txBody>
          <a:bodyPr/>
          <a:lstStyle/>
          <a:p>
            <a:r>
              <a:rPr lang="en-US" dirty="0" smtClean="0"/>
              <a:t>Why we should study Statistics?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33059" y="2052918"/>
            <a:ext cx="8946541" cy="4195481"/>
          </a:xfrm>
        </p:spPr>
        <p:txBody>
          <a:bodyPr/>
          <a:lstStyle/>
          <a:p>
            <a:r>
              <a:rPr lang="en-US" dirty="0" smtClean="0"/>
              <a:t>Statistics is the science and also the art of learning from data. As a discipline it is concerned with the collection, analysis, and interpretation of data as well as the effective communication and presentation of results relying on data.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412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206" y="323929"/>
            <a:ext cx="9404723" cy="1400530"/>
          </a:xfrm>
        </p:spPr>
        <p:txBody>
          <a:bodyPr/>
          <a:lstStyle/>
          <a:p>
            <a:r>
              <a:rPr lang="en-US" dirty="0"/>
              <a:t>Use &amp; Applications of Statistics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1791" y="1313645"/>
            <a:ext cx="8946541" cy="4947633"/>
          </a:xfrm>
        </p:spPr>
        <p:txBody>
          <a:bodyPr>
            <a:normAutofit/>
          </a:bodyPr>
          <a:lstStyle/>
          <a:p>
            <a:r>
              <a:rPr lang="en-US" dirty="0" smtClean="0"/>
              <a:t>Statistics has a number of application in: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Marketing ,Economics, Medical, Banking and Finance Psychology</a:t>
            </a:r>
          </a:p>
          <a:p>
            <a:pPr marL="0" indent="0">
              <a:buNone/>
            </a:pPr>
            <a:r>
              <a:rPr lang="en-US" dirty="0" smtClean="0"/>
              <a:t>Chemistry And so on…</a:t>
            </a:r>
            <a:endParaRPr lang="en-US" dirty="0"/>
          </a:p>
          <a:p>
            <a:r>
              <a:rPr lang="en-US" dirty="0"/>
              <a:t>Statistics helps in collecting appropriate quantitative data.</a:t>
            </a:r>
          </a:p>
          <a:p>
            <a:r>
              <a:rPr lang="en-US" dirty="0"/>
              <a:t>To predict the decision regarding future outcomes.</a:t>
            </a:r>
          </a:p>
          <a:p>
            <a:r>
              <a:rPr lang="en-US" dirty="0"/>
              <a:t>To estimate the unknown quantities.</a:t>
            </a:r>
          </a:p>
          <a:p>
            <a:r>
              <a:rPr lang="en-US" dirty="0"/>
              <a:t>To establish association between factors.</a:t>
            </a:r>
          </a:p>
          <a:p>
            <a:r>
              <a:rPr lang="en-US" dirty="0"/>
              <a:t>Quality testing is another use of statistics in every area of life.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93569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Branches of Statistics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There are two branches of statistics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Descriptive </a:t>
            </a:r>
            <a:r>
              <a:rPr lang="en-US" dirty="0"/>
              <a:t>Statistics</a:t>
            </a:r>
          </a:p>
          <a:p>
            <a:r>
              <a:rPr lang="en-US" dirty="0"/>
              <a:t>Inferential Statistics</a:t>
            </a:r>
          </a:p>
        </p:txBody>
      </p:sp>
    </p:spTree>
    <p:extLst>
      <p:ext uri="{BB962C8B-B14F-4D97-AF65-F5344CB8AC3E}">
        <p14:creationId xmlns:p14="http://schemas.microsoft.com/office/powerpoint/2010/main" val="474753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481070"/>
            <a:ext cx="8946541" cy="4767329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600" dirty="0" smtClean="0"/>
              <a:t>Descriptive </a:t>
            </a:r>
            <a:r>
              <a:rPr lang="en-US" sz="3600" dirty="0"/>
              <a:t>Statistics</a:t>
            </a:r>
            <a:endParaRPr lang="en-US" sz="3600" dirty="0" smtClean="0"/>
          </a:p>
          <a:p>
            <a:pPr marL="0" indent="0">
              <a:buNone/>
            </a:pPr>
            <a:r>
              <a:rPr lang="en-US" sz="1800" dirty="0"/>
              <a:t>It includes tools for collecting, presenting and description</a:t>
            </a:r>
            <a:r>
              <a:rPr lang="en-US" sz="1800" dirty="0" smtClean="0"/>
              <a:t>.</a:t>
            </a:r>
            <a:endParaRPr lang="en-US" sz="1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 smtClean="0"/>
              <a:t>Inferential Statistics</a:t>
            </a:r>
          </a:p>
          <a:p>
            <a:pPr marL="0" indent="0">
              <a:buNone/>
            </a:pPr>
            <a:r>
              <a:rPr lang="en-US" sz="1800" dirty="0"/>
              <a:t>Inferential statistics consists of techniques that allow us to study samples and then make generalizations about the population from which they are selected.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882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250</TotalTime>
  <Words>329</Words>
  <Application>Microsoft Office PowerPoint</Application>
  <PresentationFormat>Widescreen</PresentationFormat>
  <Paragraphs>41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Century Gothic</vt:lpstr>
      <vt:lpstr>Times New Roman</vt:lpstr>
      <vt:lpstr>Wingdings</vt:lpstr>
      <vt:lpstr>Wingdings 3</vt:lpstr>
      <vt:lpstr>Ion</vt:lpstr>
      <vt:lpstr>  Subject: Statistics Class: BS 3rd (Food Science) Lecture: 1st week Topic: Introduction of Statistics     </vt:lpstr>
      <vt:lpstr>Introduction of Statistics</vt:lpstr>
      <vt:lpstr>PowerPoint Presentation</vt:lpstr>
      <vt:lpstr>    Meaning of Statistics</vt:lpstr>
      <vt:lpstr>Examples of statistics.</vt:lpstr>
      <vt:lpstr>Why we should study Statistics?</vt:lpstr>
      <vt:lpstr>Use &amp; Applications of Statistics</vt:lpstr>
      <vt:lpstr>Branches of Statistics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Meaning of Statistics</dc:title>
  <dc:creator>Microsoft account</dc:creator>
  <cp:lastModifiedBy>ABC</cp:lastModifiedBy>
  <cp:revision>18</cp:revision>
  <dcterms:created xsi:type="dcterms:W3CDTF">2020-10-14T11:33:20Z</dcterms:created>
  <dcterms:modified xsi:type="dcterms:W3CDTF">2020-10-21T07:08:13Z</dcterms:modified>
</cp:coreProperties>
</file>