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6" autoAdjust="0"/>
    <p:restoredTop sz="86297" autoAdjust="0"/>
  </p:normalViewPr>
  <p:slideViewPr>
    <p:cSldViewPr>
      <p:cViewPr varScale="1">
        <p:scale>
          <a:sx n="37" d="100"/>
          <a:sy n="37" d="100"/>
        </p:scale>
        <p:origin x="-84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questionpro.com/blog/correlational-research/"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No. 4</a:t>
            </a:r>
            <a:endParaRPr lang="en-US" dirty="0"/>
          </a:p>
        </p:txBody>
      </p:sp>
      <p:sp>
        <p:nvSpPr>
          <p:cNvPr id="3" name="Subtitle 2"/>
          <p:cNvSpPr>
            <a:spLocks noGrp="1"/>
          </p:cNvSpPr>
          <p:nvPr>
            <p:ph type="subTitle" idx="1"/>
          </p:nvPr>
        </p:nvSpPr>
        <p:spPr/>
        <p:txBody>
          <a:bodyPr/>
          <a:lstStyle/>
          <a:p>
            <a:r>
              <a:rPr lang="en-US" dirty="0" smtClean="0"/>
              <a:t>Methods of Research Design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Descriptive </a:t>
            </a:r>
            <a:r>
              <a:rPr lang="en-US" b="1" dirty="0" smtClean="0"/>
              <a:t>Research Design</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You </a:t>
            </a:r>
            <a:r>
              <a:rPr lang="en-US" dirty="0" smtClean="0"/>
              <a:t>can further break down the types of research design into five categories:</a:t>
            </a:r>
          </a:p>
          <a:p>
            <a:pPr algn="just"/>
            <a:r>
              <a:rPr lang="en-US" b="1" dirty="0" smtClean="0"/>
              <a:t>Descriptive </a:t>
            </a:r>
            <a:r>
              <a:rPr lang="en-US" b="1" dirty="0" smtClean="0"/>
              <a:t>research design: </a:t>
            </a:r>
            <a:r>
              <a:rPr lang="en-US" dirty="0" smtClean="0"/>
              <a:t>In a descriptive design, a researcher is solely interested in describing the situation or case under their research study. It is a theory-based design method which is created by gathering, analyzing, and presenting collected data. This allows a researcher to provide insights into the why and how of research. Descriptive design helps others better understand the need for the research. If the problem statement is not clear, you can conduct exploratory research. </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Experimental </a:t>
            </a:r>
            <a:r>
              <a:rPr lang="en-US" b="1" dirty="0" smtClean="0"/>
              <a:t>Research Design</a:t>
            </a:r>
            <a:endParaRPr lang="en-US" dirty="0"/>
          </a:p>
        </p:txBody>
      </p:sp>
      <p:sp>
        <p:nvSpPr>
          <p:cNvPr id="3" name="Content Placeholder 2"/>
          <p:cNvSpPr>
            <a:spLocks noGrp="1"/>
          </p:cNvSpPr>
          <p:nvPr>
            <p:ph idx="1"/>
          </p:nvPr>
        </p:nvSpPr>
        <p:spPr/>
        <p:txBody>
          <a:bodyPr>
            <a:noAutofit/>
          </a:bodyPr>
          <a:lstStyle/>
          <a:p>
            <a:pPr algn="just"/>
            <a:r>
              <a:rPr lang="en-US" sz="2400" dirty="0" smtClean="0"/>
              <a:t>Experimental </a:t>
            </a:r>
            <a:r>
              <a:rPr lang="en-US" sz="2400" dirty="0" smtClean="0"/>
              <a:t>research design establishes a relationship between the cause and effect of a situation. It is a causal design where one observes the impact caused by the independent variable on the dependent variable. For example, one monitors the influence of an independent variable such as a price on a dependent variable such as customer satisfaction or brand loyalty. It is a highly practical research design method as it contributes to solving a problem at hand. The independent variables are manipulated to monitor the change it has on the dependent variable. It is often used in social sciences to observe human behavior by analyzing two groups. </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a:t>
            </a:r>
            <a:r>
              <a:rPr lang="en-US" b="1" dirty="0" err="1" smtClean="0"/>
              <a:t>Cor</a:t>
            </a:r>
            <a:r>
              <a:rPr lang="en-US" b="1" dirty="0" smtClean="0"/>
              <a:t>-relational Research Design</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err="1" smtClean="0"/>
              <a:t>Correlational</a:t>
            </a:r>
            <a:r>
              <a:rPr lang="en-US" dirty="0" smtClean="0"/>
              <a:t> </a:t>
            </a:r>
            <a:r>
              <a:rPr lang="en-US" dirty="0" smtClean="0"/>
              <a:t>research is a non-experimental research design technique that helps researchers establish a relationship between two closely connected variables. This type of research requires two different groups. There is no assumption while evaluating a relationship between two different variables, and statistical analysis techniques calculate the relationship between them.</a:t>
            </a:r>
          </a:p>
          <a:p>
            <a:pPr algn="just"/>
            <a:r>
              <a:rPr lang="en-US" dirty="0" smtClean="0"/>
              <a:t>A correlation coefficient determines the correlation between two variables, whose value ranges between -1 and +1. If the correlation coefficient is towards +1, it indicates a positive relationship between the variables and -1 means a negative relationship between the two variables. </a:t>
            </a:r>
          </a:p>
          <a:p>
            <a:pPr algn="just"/>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a:t>
            </a:r>
            <a:r>
              <a:rPr lang="en-US" b="1" dirty="0" smtClean="0"/>
              <a:t>Explanatory </a:t>
            </a:r>
            <a:r>
              <a:rPr lang="en-US" b="1" dirty="0" smtClean="0"/>
              <a:t>Research Design</a:t>
            </a:r>
            <a:r>
              <a:rPr lang="en-US" b="1" dirty="0" smtClean="0"/>
              <a:t>: </a:t>
            </a:r>
            <a:endParaRPr lang="en-US" dirty="0"/>
          </a:p>
        </p:txBody>
      </p:sp>
      <p:sp>
        <p:nvSpPr>
          <p:cNvPr id="3" name="Content Placeholder 2"/>
          <p:cNvSpPr>
            <a:spLocks noGrp="1"/>
          </p:cNvSpPr>
          <p:nvPr>
            <p:ph idx="1"/>
          </p:nvPr>
        </p:nvSpPr>
        <p:spPr/>
        <p:txBody>
          <a:bodyPr/>
          <a:lstStyle/>
          <a:p>
            <a:pPr algn="just"/>
            <a:r>
              <a:rPr lang="en-US" dirty="0" smtClean="0"/>
              <a:t>Explanatory </a:t>
            </a:r>
            <a:r>
              <a:rPr lang="en-US" dirty="0" smtClean="0"/>
              <a:t>design uses a researcher’s ideas and thoughts on a subject to further explore their theories. The research explains unexplored aspects of a subject and details about what, how, and why of research questions.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 </a:t>
            </a:r>
            <a:r>
              <a:rPr lang="en-US" b="1" dirty="0" smtClean="0"/>
              <a:t>Diagnostic </a:t>
            </a:r>
            <a:r>
              <a:rPr lang="en-US" b="1" dirty="0" smtClean="0"/>
              <a:t>Research Design</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In </a:t>
            </a:r>
            <a:r>
              <a:rPr lang="en-US" dirty="0" smtClean="0"/>
              <a:t>diagnostic design, the researcher is looking to evaluate the underlying cause of a specific topic or phenomenon. This method helps one learn more about the factors that create troublesome situations. </a:t>
            </a:r>
          </a:p>
          <a:p>
            <a:pPr algn="just"/>
            <a:r>
              <a:rPr lang="en-US" dirty="0" smtClean="0"/>
              <a:t>This design has three parts of the research:</a:t>
            </a:r>
          </a:p>
          <a:p>
            <a:pPr algn="just">
              <a:buFont typeface="Wingdings" pitchFamily="2" charset="2"/>
              <a:buChar char="v"/>
            </a:pPr>
            <a:r>
              <a:rPr lang="en-US" dirty="0" smtClean="0"/>
              <a:t>· Inception of the issue</a:t>
            </a:r>
          </a:p>
          <a:p>
            <a:pPr algn="just">
              <a:buFont typeface="Wingdings" pitchFamily="2" charset="2"/>
              <a:buChar char="v"/>
            </a:pPr>
            <a:r>
              <a:rPr lang="en-US" dirty="0" smtClean="0"/>
              <a:t>· Diagnosis of the issue</a:t>
            </a:r>
          </a:p>
          <a:p>
            <a:pPr algn="just">
              <a:buFont typeface="Wingdings" pitchFamily="2" charset="2"/>
              <a:buChar char="v"/>
            </a:pPr>
            <a:r>
              <a:rPr lang="en-US" dirty="0" smtClean="0"/>
              <a:t>· Solution for the issue</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Design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Research design is the framework of research methods and techniques chosen by a researcher. The design allows researchers to hone in on research methods that are suitable for the subject matter and set up their studies up for success.</a:t>
            </a:r>
          </a:p>
          <a:p>
            <a:pPr algn="just"/>
            <a:r>
              <a:rPr lang="en-US" dirty="0" smtClean="0"/>
              <a:t>The design of a research topic explains the type of research (experimental, survey, </a:t>
            </a:r>
            <a:r>
              <a:rPr lang="en-US" dirty="0" err="1" smtClean="0">
                <a:hlinkClick r:id="rId2"/>
              </a:rPr>
              <a:t>correlational</a:t>
            </a:r>
            <a:r>
              <a:rPr lang="en-US" dirty="0" smtClean="0"/>
              <a:t>, semi-experimental, review) and also its sub-type (experimental design, research problem, descriptive case-study). </a:t>
            </a:r>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Research Design</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There are three main types of research design: Data collection, measurement, and analysis.</a:t>
            </a:r>
          </a:p>
          <a:p>
            <a:pPr algn="just"/>
            <a:r>
              <a:rPr lang="en-US" dirty="0" smtClean="0"/>
              <a:t>The type of research problem an organization is facing will determine the research design and not vice-versa. The design phase of a study determines which tools to use and how they are used.</a:t>
            </a:r>
          </a:p>
          <a:p>
            <a:pPr algn="just"/>
            <a:r>
              <a:rPr lang="en-US" dirty="0" smtClean="0"/>
              <a:t>An impactful research design usually creates a minimum bias in data and increases trust in the accuracy of collected data. A design that produces the least margin of error in experimental research is generally considered the desired outcome. The essential elements of the research design are: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Design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Accurate purpose statement</a:t>
            </a:r>
          </a:p>
          <a:p>
            <a:pPr algn="just"/>
            <a:r>
              <a:rPr lang="en-US" dirty="0" smtClean="0"/>
              <a:t>Techniques to be implemented for collecting and analyzing research</a:t>
            </a:r>
          </a:p>
          <a:p>
            <a:pPr algn="just"/>
            <a:r>
              <a:rPr lang="en-US" dirty="0" smtClean="0"/>
              <a:t>The method applied for analyzing collected details</a:t>
            </a:r>
          </a:p>
          <a:p>
            <a:pPr algn="just"/>
            <a:r>
              <a:rPr lang="en-US" dirty="0" smtClean="0"/>
              <a:t>Type of research methodology</a:t>
            </a:r>
          </a:p>
          <a:p>
            <a:pPr algn="just"/>
            <a:r>
              <a:rPr lang="en-US" dirty="0" smtClean="0"/>
              <a:t>Probable objections for research</a:t>
            </a:r>
          </a:p>
          <a:p>
            <a:pPr algn="just"/>
            <a:r>
              <a:rPr lang="en-US" dirty="0" smtClean="0"/>
              <a:t>Settings for the research study</a:t>
            </a:r>
          </a:p>
          <a:p>
            <a:pPr algn="just"/>
            <a:r>
              <a:rPr lang="en-US" dirty="0" smtClean="0"/>
              <a:t>Timeline</a:t>
            </a:r>
          </a:p>
          <a:p>
            <a:pPr algn="just"/>
            <a:r>
              <a:rPr lang="en-US" dirty="0" smtClean="0"/>
              <a:t>Measurement of analysis</a:t>
            </a:r>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 of Research Design</a:t>
            </a:r>
            <a:endParaRPr lang="en-US" dirty="0"/>
          </a:p>
        </p:txBody>
      </p:sp>
      <p:sp>
        <p:nvSpPr>
          <p:cNvPr id="3" name="Content Placeholder 2"/>
          <p:cNvSpPr>
            <a:spLocks noGrp="1"/>
          </p:cNvSpPr>
          <p:nvPr>
            <p:ph idx="1"/>
          </p:nvPr>
        </p:nvSpPr>
        <p:spPr/>
        <p:txBody>
          <a:bodyPr/>
          <a:lstStyle/>
          <a:p>
            <a:pPr algn="just"/>
            <a:r>
              <a:rPr lang="en-US" b="1" dirty="0" smtClean="0"/>
              <a:t>Neutrality:</a:t>
            </a:r>
            <a:r>
              <a:rPr lang="en-US" dirty="0" smtClean="0"/>
              <a:t> When you set up your study, you may have to make assumptions about the data you expect to collect. The results projected in the research design should be free from bias and neutral. Understand opinions about the final evaluated scores and conclusion from multiple individuals and consider those who agree with the derived results.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 of Research Design</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b="1" dirty="0" smtClean="0"/>
              <a:t>Reliability:</a:t>
            </a:r>
            <a:r>
              <a:rPr lang="en-US" dirty="0" smtClean="0"/>
              <a:t> With regularly conducted research, the researcher involved expects similar results every time. Your design should indicate how to form research questions to ensure the standard of results. You’ll only be able to reach the expected results if your design is reliable.</a:t>
            </a:r>
          </a:p>
          <a:p>
            <a:pPr algn="just"/>
            <a:r>
              <a:rPr lang="en-US" b="1" dirty="0" smtClean="0"/>
              <a:t>Validity:</a:t>
            </a:r>
            <a:r>
              <a:rPr lang="en-US" dirty="0" smtClean="0"/>
              <a:t> There are multiple measuring tools available. However, the only correct measuring tools are those which help a researcher in gauging results according to the objective of the research. The questionnaire developed from this design will then be valid.</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 of Research Design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b="1" dirty="0" smtClean="0"/>
              <a:t>Generalization:</a:t>
            </a:r>
            <a:r>
              <a:rPr lang="en-US" dirty="0" smtClean="0"/>
              <a:t> The outcome of your design should apply to a population and not just a restricted sample. A generalized design implies that your survey can be conducted on any part of a </a:t>
            </a:r>
            <a:r>
              <a:rPr lang="en-US" dirty="0" smtClean="0"/>
              <a:t>population </a:t>
            </a:r>
            <a:r>
              <a:rPr lang="en-US" dirty="0" smtClean="0"/>
              <a:t>with similar accuracy</a:t>
            </a:r>
            <a:r>
              <a:rPr lang="en-US" dirty="0" smtClean="0"/>
              <a:t>.</a:t>
            </a:r>
          </a:p>
          <a:p>
            <a:pPr algn="just"/>
            <a:r>
              <a:rPr lang="en-US" dirty="0" smtClean="0"/>
              <a:t>A researcher must have a clear understanding of the various types of research design to select which model to implement for a study. Like research itself, the design of your study can be broadly classified into quantitative and qualitative.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Qualitative Research Design:</a:t>
            </a:r>
            <a:endParaRPr lang="en-US" dirty="0"/>
          </a:p>
        </p:txBody>
      </p:sp>
      <p:sp>
        <p:nvSpPr>
          <p:cNvPr id="3" name="Content Placeholder 2"/>
          <p:cNvSpPr>
            <a:spLocks noGrp="1"/>
          </p:cNvSpPr>
          <p:nvPr>
            <p:ph idx="1"/>
          </p:nvPr>
        </p:nvSpPr>
        <p:spPr/>
        <p:txBody>
          <a:bodyPr>
            <a:normAutofit/>
          </a:bodyPr>
          <a:lstStyle/>
          <a:p>
            <a:pPr algn="just"/>
            <a:r>
              <a:rPr lang="en-US" b="1" dirty="0" smtClean="0"/>
              <a:t> </a:t>
            </a:r>
            <a:r>
              <a:rPr lang="en-US" dirty="0" smtClean="0"/>
              <a:t>Qualitative research determines relationships between collected data and observations based on mathematical calculations. Theories related to a naturally existing phenomenon can be proved or disproved using statistical methods. Researchers rely on qualitative research design methods that conclude “why” a particular theory exists along with “what” respondents have to say about it.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Quantitative </a:t>
            </a:r>
            <a:r>
              <a:rPr lang="en-US" b="1" dirty="0" smtClean="0"/>
              <a:t>Research Design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Quantitative </a:t>
            </a:r>
            <a:r>
              <a:rPr lang="en-US" dirty="0" smtClean="0"/>
              <a:t>research is for cases where statistical conclusions to collect actionable insights are essential. Numbers provide a better perspective to make critical business decisions. Quantitative research design methods are necessary for the growth of any organization. Insights drawn from hard numerical data and analysis prove to be highly effective when making decisions related to the future of the business.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350</Words>
  <Application>Microsoft Office PowerPoint</Application>
  <PresentationFormat>On-screen Show (4:3)</PresentationFormat>
  <Paragraphs>46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Chapter No. 4</vt:lpstr>
      <vt:lpstr>Research Design</vt:lpstr>
      <vt:lpstr>Research Design</vt:lpstr>
      <vt:lpstr>Research Design</vt:lpstr>
      <vt:lpstr>Characteristic of Research Design</vt:lpstr>
      <vt:lpstr>Characteristic of Research Design</vt:lpstr>
      <vt:lpstr>Characteristic of Research Design</vt:lpstr>
      <vt:lpstr>Qualitative Research Design:</vt:lpstr>
      <vt:lpstr>Quantitative Research Design</vt:lpstr>
      <vt:lpstr>1. Descriptive Research Design</vt:lpstr>
      <vt:lpstr>2. Experimental Research Design</vt:lpstr>
      <vt:lpstr>3. Cor-relational Research Design</vt:lpstr>
      <vt:lpstr>Slide 13</vt:lpstr>
      <vt:lpstr>4. Explanatory Research Design: </vt:lpstr>
      <vt:lpstr>5. Diagnostic Research Design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No. 4</dc:title>
  <dc:creator>Sports Science</dc:creator>
  <cp:lastModifiedBy>Hp 2560</cp:lastModifiedBy>
  <cp:revision>15</cp:revision>
  <dcterms:created xsi:type="dcterms:W3CDTF">2006-08-16T00:00:00Z</dcterms:created>
  <dcterms:modified xsi:type="dcterms:W3CDTF">2020-05-04T19:51:35Z</dcterms:modified>
</cp:coreProperties>
</file>