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9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10972800" cy="1138773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Lecture # 15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Area and Volume Calculations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0"/>
            <a:ext cx="12009120" cy="68275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351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32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</Words>
  <Application>Microsoft Office PowerPoint</Application>
  <PresentationFormat>Custom</PresentationFormat>
  <Paragraphs>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Lecture # 15  Area and Volume Calculations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 15  Area and Volume Calculations</dc:title>
  <cp:lastModifiedBy>Nasir</cp:lastModifiedBy>
  <cp:revision>4</cp:revision>
  <dcterms:created xsi:type="dcterms:W3CDTF">2021-06-27T06:35:36Z</dcterms:created>
  <dcterms:modified xsi:type="dcterms:W3CDTF">2021-06-27T06:43:34Z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2021-06-27T00:00:00Z</vt:filetime>
  </property>
</Properties>
</file>