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8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2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3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9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0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6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8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CE807-CB73-40AD-8A34-EAF18E9689D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7CDEA-BFA7-4613-8FCD-8840CC8C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1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What is ICT?ICT (Information &amp; Communication   Technology /Technologies) is an   umbrella term that includes any   commun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103"/>
            <a:ext cx="12192000" cy="648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55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T FOR PUNJAB AGRICULTURE&#10;Challenges&#10;– Productivity, Profitability&#10;– Soil, Water and Environment degradation&#10;– Seed, Fer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0"/>
            <a:ext cx="11984182" cy="671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73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T ACTIVTIES IN PUNJAB AGRICULTURE&#10;Agriculture Marketing Information System&#10;Website of Agriculture Department Punjab&#10;Webs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9079"/>
            <a:ext cx="11963399" cy="665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77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pping Soil Fertility at Village Level&#10;Shadbad Dehqan&#10;Zarai Baithak&#10;Fertilizer Calculator&#10;Maintenance records through SAP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7036"/>
            <a:ext cx="12192000" cy="721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93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2</cp:revision>
  <dcterms:created xsi:type="dcterms:W3CDTF">2020-05-03T09:24:14Z</dcterms:created>
  <dcterms:modified xsi:type="dcterms:W3CDTF">2020-05-03T09:25:42Z</dcterms:modified>
</cp:coreProperties>
</file>