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318FC-FA26-4966-B7A4-4440F3479BB3}"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30AD2FE9-D835-4105-A9DB-31BBCD523C70}">
      <dgm:prSet phldrT="[Text]"/>
      <dgm:spPr/>
      <dgm:t>
        <a:bodyPr/>
        <a:lstStyle/>
        <a:p>
          <a:r>
            <a:rPr lang="en-US" dirty="0" smtClean="0"/>
            <a:t>Effective Means</a:t>
          </a:r>
          <a:endParaRPr lang="en-US" dirty="0"/>
        </a:p>
      </dgm:t>
    </dgm:pt>
    <dgm:pt modelId="{483A221A-6DB5-438A-9904-99EEF0D35D32}" type="parTrans" cxnId="{22D28EFB-5C6B-437C-B697-2E74DA2BB359}">
      <dgm:prSet/>
      <dgm:spPr/>
      <dgm:t>
        <a:bodyPr/>
        <a:lstStyle/>
        <a:p>
          <a:endParaRPr lang="en-US"/>
        </a:p>
      </dgm:t>
    </dgm:pt>
    <dgm:pt modelId="{5627E004-E467-4F27-8CA4-5515ABC8605F}" type="sibTrans" cxnId="{22D28EFB-5C6B-437C-B697-2E74DA2BB359}">
      <dgm:prSet/>
      <dgm:spPr/>
      <dgm:t>
        <a:bodyPr/>
        <a:lstStyle/>
        <a:p>
          <a:endParaRPr lang="en-US"/>
        </a:p>
      </dgm:t>
    </dgm:pt>
    <dgm:pt modelId="{9F7D41E0-E276-4324-97D4-8703F5540C13}">
      <dgm:prSet phldrT="[Text]"/>
      <dgm:spPr/>
      <dgm:t>
        <a:bodyPr/>
        <a:lstStyle/>
        <a:p>
          <a:r>
            <a:rPr lang="en-US" dirty="0" smtClean="0"/>
            <a:t>Open meetings</a:t>
          </a:r>
          <a:endParaRPr lang="en-US" dirty="0"/>
        </a:p>
      </dgm:t>
    </dgm:pt>
    <dgm:pt modelId="{261C6D05-2586-4E1A-AEDE-A3A69778C55A}" type="parTrans" cxnId="{0790AD41-FC57-4662-9B4B-8A922F8DE2B9}">
      <dgm:prSet/>
      <dgm:spPr/>
      <dgm:t>
        <a:bodyPr/>
        <a:lstStyle/>
        <a:p>
          <a:endParaRPr lang="en-US"/>
        </a:p>
      </dgm:t>
    </dgm:pt>
    <dgm:pt modelId="{B2B44D2B-E715-4EE2-9D90-16045F2D7701}" type="sibTrans" cxnId="{0790AD41-FC57-4662-9B4B-8A922F8DE2B9}">
      <dgm:prSet/>
      <dgm:spPr/>
      <dgm:t>
        <a:bodyPr/>
        <a:lstStyle/>
        <a:p>
          <a:endParaRPr lang="en-US"/>
        </a:p>
      </dgm:t>
    </dgm:pt>
    <dgm:pt modelId="{A2DD685E-4763-4115-9B69-AD10A7149870}">
      <dgm:prSet phldrT="[Text]"/>
      <dgm:spPr/>
      <dgm:t>
        <a:bodyPr/>
        <a:lstStyle/>
        <a:p>
          <a:r>
            <a:rPr lang="en-US" dirty="0" smtClean="0"/>
            <a:t>Emails </a:t>
          </a:r>
          <a:endParaRPr lang="en-US" dirty="0"/>
        </a:p>
      </dgm:t>
    </dgm:pt>
    <dgm:pt modelId="{FA42B318-C8E0-426B-B236-DA5358BEAB4F}" type="parTrans" cxnId="{5FE1A64C-1A38-4F3B-ACAA-9B0DEB85744F}">
      <dgm:prSet/>
      <dgm:spPr/>
      <dgm:t>
        <a:bodyPr/>
        <a:lstStyle/>
        <a:p>
          <a:endParaRPr lang="en-US"/>
        </a:p>
      </dgm:t>
    </dgm:pt>
    <dgm:pt modelId="{442075E8-1FE8-4896-8470-BFF8FD709B2F}" type="sibTrans" cxnId="{5FE1A64C-1A38-4F3B-ACAA-9B0DEB85744F}">
      <dgm:prSet/>
      <dgm:spPr/>
      <dgm:t>
        <a:bodyPr/>
        <a:lstStyle/>
        <a:p>
          <a:endParaRPr lang="en-US"/>
        </a:p>
      </dgm:t>
    </dgm:pt>
    <dgm:pt modelId="{FCB615C8-53BC-4384-A0AA-934A8B3C2974}">
      <dgm:prSet phldrT="[Text]"/>
      <dgm:spPr/>
      <dgm:t>
        <a:bodyPr/>
        <a:lstStyle/>
        <a:p>
          <a:r>
            <a:rPr lang="en-US" dirty="0" smtClean="0"/>
            <a:t>One on one</a:t>
          </a:r>
          <a:endParaRPr lang="en-US" dirty="0"/>
        </a:p>
      </dgm:t>
    </dgm:pt>
    <dgm:pt modelId="{C89FA20D-C0CA-48FB-AA0C-CBACF2BEC82C}" type="parTrans" cxnId="{BE8CCBA5-9242-41A4-9EB1-74F73A944A04}">
      <dgm:prSet/>
      <dgm:spPr/>
      <dgm:t>
        <a:bodyPr/>
        <a:lstStyle/>
        <a:p>
          <a:endParaRPr lang="en-US"/>
        </a:p>
      </dgm:t>
    </dgm:pt>
    <dgm:pt modelId="{8E68DEA8-0339-4524-BE73-B14B3B6FA4C0}" type="sibTrans" cxnId="{BE8CCBA5-9242-41A4-9EB1-74F73A944A04}">
      <dgm:prSet/>
      <dgm:spPr/>
      <dgm:t>
        <a:bodyPr/>
        <a:lstStyle/>
        <a:p>
          <a:endParaRPr lang="en-US"/>
        </a:p>
      </dgm:t>
    </dgm:pt>
    <dgm:pt modelId="{53705184-6D7B-417E-8250-B2D8CCFFB686}">
      <dgm:prSet phldrT="[Text]"/>
      <dgm:spPr/>
      <dgm:t>
        <a:bodyPr/>
        <a:lstStyle/>
        <a:p>
          <a:r>
            <a:rPr lang="en-US" dirty="0" err="1" smtClean="0"/>
            <a:t>Etools</a:t>
          </a:r>
          <a:r>
            <a:rPr lang="en-US" dirty="0" smtClean="0"/>
            <a:t> </a:t>
          </a:r>
          <a:endParaRPr lang="en-US" dirty="0"/>
        </a:p>
      </dgm:t>
    </dgm:pt>
    <dgm:pt modelId="{1EAF46B9-46F6-4E83-A75F-BA66D06FE4D2}" type="parTrans" cxnId="{80C31862-767B-42E4-957D-172D3651ABEA}">
      <dgm:prSet/>
      <dgm:spPr/>
      <dgm:t>
        <a:bodyPr/>
        <a:lstStyle/>
        <a:p>
          <a:endParaRPr lang="en-US"/>
        </a:p>
      </dgm:t>
    </dgm:pt>
    <dgm:pt modelId="{ABE2B54F-E61F-4DFA-87AD-10CF362B8DF7}" type="sibTrans" cxnId="{80C31862-767B-42E4-957D-172D3651ABEA}">
      <dgm:prSet/>
      <dgm:spPr/>
      <dgm:t>
        <a:bodyPr/>
        <a:lstStyle/>
        <a:p>
          <a:endParaRPr lang="en-US"/>
        </a:p>
      </dgm:t>
    </dgm:pt>
    <dgm:pt modelId="{DD5E72C7-93B7-4B60-92FF-2673A18DDFA8}">
      <dgm:prSet/>
      <dgm:spPr/>
      <dgm:t>
        <a:bodyPr/>
        <a:lstStyle/>
        <a:p>
          <a:r>
            <a:rPr lang="en-US" dirty="0" smtClean="0"/>
            <a:t>Via training </a:t>
          </a:r>
          <a:endParaRPr lang="en-US" dirty="0"/>
        </a:p>
      </dgm:t>
    </dgm:pt>
    <dgm:pt modelId="{1813214D-C035-43E3-80E2-2DA539223169}" type="parTrans" cxnId="{0F7ABF38-F7E1-4DD6-BFE1-765FFA40FB6A}">
      <dgm:prSet/>
      <dgm:spPr/>
      <dgm:t>
        <a:bodyPr/>
        <a:lstStyle/>
        <a:p>
          <a:endParaRPr lang="en-US"/>
        </a:p>
      </dgm:t>
    </dgm:pt>
    <dgm:pt modelId="{0D41D2DD-881D-48F6-B31A-E69BD6BE7D75}" type="sibTrans" cxnId="{0F7ABF38-F7E1-4DD6-BFE1-765FFA40FB6A}">
      <dgm:prSet/>
      <dgm:spPr/>
      <dgm:t>
        <a:bodyPr/>
        <a:lstStyle/>
        <a:p>
          <a:endParaRPr lang="en-US"/>
        </a:p>
      </dgm:t>
    </dgm:pt>
    <dgm:pt modelId="{11EA8745-5993-4ED1-943D-38E3593F2260}">
      <dgm:prSet/>
      <dgm:spPr/>
      <dgm:t>
        <a:bodyPr/>
        <a:lstStyle/>
        <a:p>
          <a:r>
            <a:rPr lang="en-US" dirty="0" smtClean="0"/>
            <a:t>Daily updates</a:t>
          </a:r>
          <a:endParaRPr lang="en-US" dirty="0"/>
        </a:p>
      </dgm:t>
    </dgm:pt>
    <dgm:pt modelId="{4DBF42B2-0E05-4396-8DE2-9179D449A775}" type="parTrans" cxnId="{59084420-6897-458F-961C-C3B80954664D}">
      <dgm:prSet/>
      <dgm:spPr/>
      <dgm:t>
        <a:bodyPr/>
        <a:lstStyle/>
        <a:p>
          <a:endParaRPr lang="en-US"/>
        </a:p>
      </dgm:t>
    </dgm:pt>
    <dgm:pt modelId="{607C4803-0804-4864-AF09-0C0CC28C7418}" type="sibTrans" cxnId="{59084420-6897-458F-961C-C3B80954664D}">
      <dgm:prSet/>
      <dgm:spPr/>
      <dgm:t>
        <a:bodyPr/>
        <a:lstStyle/>
        <a:p>
          <a:endParaRPr lang="en-US"/>
        </a:p>
      </dgm:t>
    </dgm:pt>
    <dgm:pt modelId="{048D4461-21F2-4021-BD0C-66D5E0BC1CD0}">
      <dgm:prSet/>
      <dgm:spPr/>
      <dgm:t>
        <a:bodyPr/>
        <a:lstStyle/>
        <a:p>
          <a:r>
            <a:rPr lang="en-US" dirty="0" smtClean="0"/>
            <a:t>Reports </a:t>
          </a:r>
          <a:endParaRPr lang="en-US" dirty="0"/>
        </a:p>
      </dgm:t>
    </dgm:pt>
    <dgm:pt modelId="{B1E5D873-BCB6-460D-A52D-AC74A2EC0C5F}" type="parTrans" cxnId="{450AEE26-427F-4E0E-B954-49C8F3991550}">
      <dgm:prSet/>
      <dgm:spPr/>
      <dgm:t>
        <a:bodyPr/>
        <a:lstStyle/>
        <a:p>
          <a:endParaRPr lang="en-US"/>
        </a:p>
      </dgm:t>
    </dgm:pt>
    <dgm:pt modelId="{ED0837B2-185A-4F2F-8760-A4C04F07F53A}" type="sibTrans" cxnId="{450AEE26-427F-4E0E-B954-49C8F3991550}">
      <dgm:prSet/>
      <dgm:spPr/>
      <dgm:t>
        <a:bodyPr/>
        <a:lstStyle/>
        <a:p>
          <a:endParaRPr lang="en-US"/>
        </a:p>
      </dgm:t>
    </dgm:pt>
    <dgm:pt modelId="{770A00F7-4ADD-41C2-B7C0-30E623F8F9D1}" type="pres">
      <dgm:prSet presAssocID="{999318FC-FA26-4966-B7A4-4440F3479BB3}" presName="Name0" presStyleCnt="0">
        <dgm:presLayoutVars>
          <dgm:chMax val="1"/>
          <dgm:dir/>
          <dgm:animLvl val="ctr"/>
          <dgm:resizeHandles val="exact"/>
        </dgm:presLayoutVars>
      </dgm:prSet>
      <dgm:spPr/>
    </dgm:pt>
    <dgm:pt modelId="{34996328-FF4F-4528-AD6C-736A8A0CB0AE}" type="pres">
      <dgm:prSet presAssocID="{30AD2FE9-D835-4105-A9DB-31BBCD523C70}" presName="centerShape" presStyleLbl="node0" presStyleIdx="0" presStyleCnt="1"/>
      <dgm:spPr/>
      <dgm:t>
        <a:bodyPr/>
        <a:lstStyle/>
        <a:p>
          <a:endParaRPr lang="en-US"/>
        </a:p>
      </dgm:t>
    </dgm:pt>
    <dgm:pt modelId="{857F17D0-1D74-4087-ABE5-B53DCFC8A19B}" type="pres">
      <dgm:prSet presAssocID="{9F7D41E0-E276-4324-97D4-8703F5540C13}" presName="node" presStyleLbl="node1" presStyleIdx="0" presStyleCnt="7">
        <dgm:presLayoutVars>
          <dgm:bulletEnabled val="1"/>
        </dgm:presLayoutVars>
      </dgm:prSet>
      <dgm:spPr/>
      <dgm:t>
        <a:bodyPr/>
        <a:lstStyle/>
        <a:p>
          <a:endParaRPr lang="en-US"/>
        </a:p>
      </dgm:t>
    </dgm:pt>
    <dgm:pt modelId="{F814219E-4022-4F4F-BEB7-7A68E8806717}" type="pres">
      <dgm:prSet presAssocID="{9F7D41E0-E276-4324-97D4-8703F5540C13}" presName="dummy" presStyleCnt="0"/>
      <dgm:spPr/>
    </dgm:pt>
    <dgm:pt modelId="{EE21D310-E4C5-4F74-A0BC-0407D3E7A438}" type="pres">
      <dgm:prSet presAssocID="{B2B44D2B-E715-4EE2-9D90-16045F2D7701}" presName="sibTrans" presStyleLbl="sibTrans2D1" presStyleIdx="0" presStyleCnt="7"/>
      <dgm:spPr/>
    </dgm:pt>
    <dgm:pt modelId="{3D1D9A39-1AE5-4A65-9256-E2D61D4A339E}" type="pres">
      <dgm:prSet presAssocID="{A2DD685E-4763-4115-9B69-AD10A7149870}" presName="node" presStyleLbl="node1" presStyleIdx="1" presStyleCnt="7">
        <dgm:presLayoutVars>
          <dgm:bulletEnabled val="1"/>
        </dgm:presLayoutVars>
      </dgm:prSet>
      <dgm:spPr/>
    </dgm:pt>
    <dgm:pt modelId="{08854E90-C99F-466D-821A-EC0657D32404}" type="pres">
      <dgm:prSet presAssocID="{A2DD685E-4763-4115-9B69-AD10A7149870}" presName="dummy" presStyleCnt="0"/>
      <dgm:spPr/>
    </dgm:pt>
    <dgm:pt modelId="{D29BE132-352C-4E5B-955B-67EE13DFA697}" type="pres">
      <dgm:prSet presAssocID="{442075E8-1FE8-4896-8470-BFF8FD709B2F}" presName="sibTrans" presStyleLbl="sibTrans2D1" presStyleIdx="1" presStyleCnt="7"/>
      <dgm:spPr/>
    </dgm:pt>
    <dgm:pt modelId="{D480B02E-363D-47A2-BCB9-BCC6872CF4C4}" type="pres">
      <dgm:prSet presAssocID="{FCB615C8-53BC-4384-A0AA-934A8B3C2974}" presName="node" presStyleLbl="node1" presStyleIdx="2" presStyleCnt="7">
        <dgm:presLayoutVars>
          <dgm:bulletEnabled val="1"/>
        </dgm:presLayoutVars>
      </dgm:prSet>
      <dgm:spPr/>
    </dgm:pt>
    <dgm:pt modelId="{022982EA-7D3A-457F-ACDC-B1C74F15896B}" type="pres">
      <dgm:prSet presAssocID="{FCB615C8-53BC-4384-A0AA-934A8B3C2974}" presName="dummy" presStyleCnt="0"/>
      <dgm:spPr/>
    </dgm:pt>
    <dgm:pt modelId="{585F3436-9ACB-4EEB-9241-EA824AEB11EA}" type="pres">
      <dgm:prSet presAssocID="{8E68DEA8-0339-4524-BE73-B14B3B6FA4C0}" presName="sibTrans" presStyleLbl="sibTrans2D1" presStyleIdx="2" presStyleCnt="7"/>
      <dgm:spPr/>
    </dgm:pt>
    <dgm:pt modelId="{A0C71490-2D29-49EB-92C3-578C0E961472}" type="pres">
      <dgm:prSet presAssocID="{53705184-6D7B-417E-8250-B2D8CCFFB686}" presName="node" presStyleLbl="node1" presStyleIdx="3" presStyleCnt="7">
        <dgm:presLayoutVars>
          <dgm:bulletEnabled val="1"/>
        </dgm:presLayoutVars>
      </dgm:prSet>
      <dgm:spPr/>
      <dgm:t>
        <a:bodyPr/>
        <a:lstStyle/>
        <a:p>
          <a:endParaRPr lang="en-US"/>
        </a:p>
      </dgm:t>
    </dgm:pt>
    <dgm:pt modelId="{5D3805D8-BE25-4005-AB68-1780EAEE2215}" type="pres">
      <dgm:prSet presAssocID="{53705184-6D7B-417E-8250-B2D8CCFFB686}" presName="dummy" presStyleCnt="0"/>
      <dgm:spPr/>
    </dgm:pt>
    <dgm:pt modelId="{0221EDA6-44FE-45F0-A66C-7BB1EDB5D0AB}" type="pres">
      <dgm:prSet presAssocID="{ABE2B54F-E61F-4DFA-87AD-10CF362B8DF7}" presName="sibTrans" presStyleLbl="sibTrans2D1" presStyleIdx="3" presStyleCnt="7"/>
      <dgm:spPr/>
    </dgm:pt>
    <dgm:pt modelId="{3955CAED-B849-4AB9-A070-FD2AABC867CE}" type="pres">
      <dgm:prSet presAssocID="{DD5E72C7-93B7-4B60-92FF-2673A18DDFA8}" presName="node" presStyleLbl="node1" presStyleIdx="4" presStyleCnt="7">
        <dgm:presLayoutVars>
          <dgm:bulletEnabled val="1"/>
        </dgm:presLayoutVars>
      </dgm:prSet>
      <dgm:spPr/>
    </dgm:pt>
    <dgm:pt modelId="{39D990EE-6EC0-4A1B-9D1F-FCB326260280}" type="pres">
      <dgm:prSet presAssocID="{DD5E72C7-93B7-4B60-92FF-2673A18DDFA8}" presName="dummy" presStyleCnt="0"/>
      <dgm:spPr/>
    </dgm:pt>
    <dgm:pt modelId="{400FDE6F-005D-4DA2-91DB-8C489EF36ED8}" type="pres">
      <dgm:prSet presAssocID="{0D41D2DD-881D-48F6-B31A-E69BD6BE7D75}" presName="sibTrans" presStyleLbl="sibTrans2D1" presStyleIdx="4" presStyleCnt="7"/>
      <dgm:spPr/>
    </dgm:pt>
    <dgm:pt modelId="{E4AE5820-36F8-42A3-A2B1-0579E34790BA}" type="pres">
      <dgm:prSet presAssocID="{11EA8745-5993-4ED1-943D-38E3593F2260}" presName="node" presStyleLbl="node1" presStyleIdx="5" presStyleCnt="7">
        <dgm:presLayoutVars>
          <dgm:bulletEnabled val="1"/>
        </dgm:presLayoutVars>
      </dgm:prSet>
      <dgm:spPr/>
    </dgm:pt>
    <dgm:pt modelId="{3B06D223-5D5E-4340-9D68-C69420A2E99E}" type="pres">
      <dgm:prSet presAssocID="{11EA8745-5993-4ED1-943D-38E3593F2260}" presName="dummy" presStyleCnt="0"/>
      <dgm:spPr/>
    </dgm:pt>
    <dgm:pt modelId="{353F7283-625B-413E-B463-FD005E4C0897}" type="pres">
      <dgm:prSet presAssocID="{607C4803-0804-4864-AF09-0C0CC28C7418}" presName="sibTrans" presStyleLbl="sibTrans2D1" presStyleIdx="5" presStyleCnt="7"/>
      <dgm:spPr/>
    </dgm:pt>
    <dgm:pt modelId="{498D318C-8B7D-4290-B11F-CB83CCA85E13}" type="pres">
      <dgm:prSet presAssocID="{048D4461-21F2-4021-BD0C-66D5E0BC1CD0}" presName="node" presStyleLbl="node1" presStyleIdx="6" presStyleCnt="7">
        <dgm:presLayoutVars>
          <dgm:bulletEnabled val="1"/>
        </dgm:presLayoutVars>
      </dgm:prSet>
      <dgm:spPr/>
    </dgm:pt>
    <dgm:pt modelId="{580D0122-9318-4BE5-9EEC-3214601F0DCB}" type="pres">
      <dgm:prSet presAssocID="{048D4461-21F2-4021-BD0C-66D5E0BC1CD0}" presName="dummy" presStyleCnt="0"/>
      <dgm:spPr/>
    </dgm:pt>
    <dgm:pt modelId="{D3E6C995-2C6A-4558-853F-43F77325F57C}" type="pres">
      <dgm:prSet presAssocID="{ED0837B2-185A-4F2F-8760-A4C04F07F53A}" presName="sibTrans" presStyleLbl="sibTrans2D1" presStyleIdx="6" presStyleCnt="7"/>
      <dgm:spPr/>
    </dgm:pt>
  </dgm:ptLst>
  <dgm:cxnLst>
    <dgm:cxn modelId="{87522F99-4C90-4556-87BB-A7CD5E76F7D0}" type="presOf" srcId="{607C4803-0804-4864-AF09-0C0CC28C7418}" destId="{353F7283-625B-413E-B463-FD005E4C0897}" srcOrd="0" destOrd="0" presId="urn:microsoft.com/office/officeart/2005/8/layout/radial6"/>
    <dgm:cxn modelId="{E4ADBA0F-0798-40C3-A7D1-0DA4BFEA65B2}" type="presOf" srcId="{ED0837B2-185A-4F2F-8760-A4C04F07F53A}" destId="{D3E6C995-2C6A-4558-853F-43F77325F57C}" srcOrd="0" destOrd="0" presId="urn:microsoft.com/office/officeart/2005/8/layout/radial6"/>
    <dgm:cxn modelId="{B608F634-2E18-40E9-9CE5-03532E6D7D84}" type="presOf" srcId="{999318FC-FA26-4966-B7A4-4440F3479BB3}" destId="{770A00F7-4ADD-41C2-B7C0-30E623F8F9D1}" srcOrd="0" destOrd="0" presId="urn:microsoft.com/office/officeart/2005/8/layout/radial6"/>
    <dgm:cxn modelId="{B1D05E71-B17F-4806-A3A7-4AD2CAEEB1DA}" type="presOf" srcId="{53705184-6D7B-417E-8250-B2D8CCFFB686}" destId="{A0C71490-2D29-49EB-92C3-578C0E961472}" srcOrd="0" destOrd="0" presId="urn:microsoft.com/office/officeart/2005/8/layout/radial6"/>
    <dgm:cxn modelId="{450AEE26-427F-4E0E-B954-49C8F3991550}" srcId="{30AD2FE9-D835-4105-A9DB-31BBCD523C70}" destId="{048D4461-21F2-4021-BD0C-66D5E0BC1CD0}" srcOrd="6" destOrd="0" parTransId="{B1E5D873-BCB6-460D-A52D-AC74A2EC0C5F}" sibTransId="{ED0837B2-185A-4F2F-8760-A4C04F07F53A}"/>
    <dgm:cxn modelId="{5FE1A64C-1A38-4F3B-ACAA-9B0DEB85744F}" srcId="{30AD2FE9-D835-4105-A9DB-31BBCD523C70}" destId="{A2DD685E-4763-4115-9B69-AD10A7149870}" srcOrd="1" destOrd="0" parTransId="{FA42B318-C8E0-426B-B236-DA5358BEAB4F}" sibTransId="{442075E8-1FE8-4896-8470-BFF8FD709B2F}"/>
    <dgm:cxn modelId="{0790AD41-FC57-4662-9B4B-8A922F8DE2B9}" srcId="{30AD2FE9-D835-4105-A9DB-31BBCD523C70}" destId="{9F7D41E0-E276-4324-97D4-8703F5540C13}" srcOrd="0" destOrd="0" parTransId="{261C6D05-2586-4E1A-AEDE-A3A69778C55A}" sibTransId="{B2B44D2B-E715-4EE2-9D90-16045F2D7701}"/>
    <dgm:cxn modelId="{C4958B3B-2664-4BD8-B396-96F3AAB543D9}" type="presOf" srcId="{048D4461-21F2-4021-BD0C-66D5E0BC1CD0}" destId="{498D318C-8B7D-4290-B11F-CB83CCA85E13}" srcOrd="0" destOrd="0" presId="urn:microsoft.com/office/officeart/2005/8/layout/radial6"/>
    <dgm:cxn modelId="{15C4A310-C45E-4B73-8FC4-27759C4BB3C3}" type="presOf" srcId="{8E68DEA8-0339-4524-BE73-B14B3B6FA4C0}" destId="{585F3436-9ACB-4EEB-9241-EA824AEB11EA}" srcOrd="0" destOrd="0" presId="urn:microsoft.com/office/officeart/2005/8/layout/radial6"/>
    <dgm:cxn modelId="{7041C1DB-2858-443E-93A2-5251146AF577}" type="presOf" srcId="{B2B44D2B-E715-4EE2-9D90-16045F2D7701}" destId="{EE21D310-E4C5-4F74-A0BC-0407D3E7A438}" srcOrd="0" destOrd="0" presId="urn:microsoft.com/office/officeart/2005/8/layout/radial6"/>
    <dgm:cxn modelId="{80C31862-767B-42E4-957D-172D3651ABEA}" srcId="{30AD2FE9-D835-4105-A9DB-31BBCD523C70}" destId="{53705184-6D7B-417E-8250-B2D8CCFFB686}" srcOrd="3" destOrd="0" parTransId="{1EAF46B9-46F6-4E83-A75F-BA66D06FE4D2}" sibTransId="{ABE2B54F-E61F-4DFA-87AD-10CF362B8DF7}"/>
    <dgm:cxn modelId="{0F7ABF38-F7E1-4DD6-BFE1-765FFA40FB6A}" srcId="{30AD2FE9-D835-4105-A9DB-31BBCD523C70}" destId="{DD5E72C7-93B7-4B60-92FF-2673A18DDFA8}" srcOrd="4" destOrd="0" parTransId="{1813214D-C035-43E3-80E2-2DA539223169}" sibTransId="{0D41D2DD-881D-48F6-B31A-E69BD6BE7D75}"/>
    <dgm:cxn modelId="{95837A9C-1226-4BE5-A8E6-F8F388D00D52}" type="presOf" srcId="{ABE2B54F-E61F-4DFA-87AD-10CF362B8DF7}" destId="{0221EDA6-44FE-45F0-A66C-7BB1EDB5D0AB}" srcOrd="0" destOrd="0" presId="urn:microsoft.com/office/officeart/2005/8/layout/radial6"/>
    <dgm:cxn modelId="{59084420-6897-458F-961C-C3B80954664D}" srcId="{30AD2FE9-D835-4105-A9DB-31BBCD523C70}" destId="{11EA8745-5993-4ED1-943D-38E3593F2260}" srcOrd="5" destOrd="0" parTransId="{4DBF42B2-0E05-4396-8DE2-9179D449A775}" sibTransId="{607C4803-0804-4864-AF09-0C0CC28C7418}"/>
    <dgm:cxn modelId="{768C4B37-C32B-496D-BB62-FB773B6CB5D5}" type="presOf" srcId="{A2DD685E-4763-4115-9B69-AD10A7149870}" destId="{3D1D9A39-1AE5-4A65-9256-E2D61D4A339E}" srcOrd="0" destOrd="0" presId="urn:microsoft.com/office/officeart/2005/8/layout/radial6"/>
    <dgm:cxn modelId="{6FAB2238-149D-4F6D-AA37-EAC5CCFCD8B4}" type="presOf" srcId="{FCB615C8-53BC-4384-A0AA-934A8B3C2974}" destId="{D480B02E-363D-47A2-BCB9-BCC6872CF4C4}" srcOrd="0" destOrd="0" presId="urn:microsoft.com/office/officeart/2005/8/layout/radial6"/>
    <dgm:cxn modelId="{493D9DA5-1F84-4096-9352-0DD226A46A6E}" type="presOf" srcId="{9F7D41E0-E276-4324-97D4-8703F5540C13}" destId="{857F17D0-1D74-4087-ABE5-B53DCFC8A19B}" srcOrd="0" destOrd="0" presId="urn:microsoft.com/office/officeart/2005/8/layout/radial6"/>
    <dgm:cxn modelId="{A79F0086-F300-4C2D-91D1-43F1A959BC95}" type="presOf" srcId="{DD5E72C7-93B7-4B60-92FF-2673A18DDFA8}" destId="{3955CAED-B849-4AB9-A070-FD2AABC867CE}" srcOrd="0" destOrd="0" presId="urn:microsoft.com/office/officeart/2005/8/layout/radial6"/>
    <dgm:cxn modelId="{CA5F83E3-173C-4008-B2E9-7759E4A506CA}" type="presOf" srcId="{0D41D2DD-881D-48F6-B31A-E69BD6BE7D75}" destId="{400FDE6F-005D-4DA2-91DB-8C489EF36ED8}" srcOrd="0" destOrd="0" presId="urn:microsoft.com/office/officeart/2005/8/layout/radial6"/>
    <dgm:cxn modelId="{F1635D37-3031-4F60-B5B3-4CD264B1A674}" type="presOf" srcId="{30AD2FE9-D835-4105-A9DB-31BBCD523C70}" destId="{34996328-FF4F-4528-AD6C-736A8A0CB0AE}" srcOrd="0" destOrd="0" presId="urn:microsoft.com/office/officeart/2005/8/layout/radial6"/>
    <dgm:cxn modelId="{4E92C150-D4A4-4870-B399-5765924FBDB2}" type="presOf" srcId="{11EA8745-5993-4ED1-943D-38E3593F2260}" destId="{E4AE5820-36F8-42A3-A2B1-0579E34790BA}" srcOrd="0" destOrd="0" presId="urn:microsoft.com/office/officeart/2005/8/layout/radial6"/>
    <dgm:cxn modelId="{4C3331CA-A333-48FC-8E16-FB0DA226C15E}" type="presOf" srcId="{442075E8-1FE8-4896-8470-BFF8FD709B2F}" destId="{D29BE132-352C-4E5B-955B-67EE13DFA697}" srcOrd="0" destOrd="0" presId="urn:microsoft.com/office/officeart/2005/8/layout/radial6"/>
    <dgm:cxn modelId="{22D28EFB-5C6B-437C-B697-2E74DA2BB359}" srcId="{999318FC-FA26-4966-B7A4-4440F3479BB3}" destId="{30AD2FE9-D835-4105-A9DB-31BBCD523C70}" srcOrd="0" destOrd="0" parTransId="{483A221A-6DB5-438A-9904-99EEF0D35D32}" sibTransId="{5627E004-E467-4F27-8CA4-5515ABC8605F}"/>
    <dgm:cxn modelId="{BE8CCBA5-9242-41A4-9EB1-74F73A944A04}" srcId="{30AD2FE9-D835-4105-A9DB-31BBCD523C70}" destId="{FCB615C8-53BC-4384-A0AA-934A8B3C2974}" srcOrd="2" destOrd="0" parTransId="{C89FA20D-C0CA-48FB-AA0C-CBACF2BEC82C}" sibTransId="{8E68DEA8-0339-4524-BE73-B14B3B6FA4C0}"/>
    <dgm:cxn modelId="{727C5926-4C9A-45F4-AF31-2A3A50BAF743}" type="presParOf" srcId="{770A00F7-4ADD-41C2-B7C0-30E623F8F9D1}" destId="{34996328-FF4F-4528-AD6C-736A8A0CB0AE}" srcOrd="0" destOrd="0" presId="urn:microsoft.com/office/officeart/2005/8/layout/radial6"/>
    <dgm:cxn modelId="{29F16563-22AC-40BE-A1FF-BB75D280139E}" type="presParOf" srcId="{770A00F7-4ADD-41C2-B7C0-30E623F8F9D1}" destId="{857F17D0-1D74-4087-ABE5-B53DCFC8A19B}" srcOrd="1" destOrd="0" presId="urn:microsoft.com/office/officeart/2005/8/layout/radial6"/>
    <dgm:cxn modelId="{C06A7D5C-98BA-4DD0-9E2A-73A9D9D9F3F2}" type="presParOf" srcId="{770A00F7-4ADD-41C2-B7C0-30E623F8F9D1}" destId="{F814219E-4022-4F4F-BEB7-7A68E8806717}" srcOrd="2" destOrd="0" presId="urn:microsoft.com/office/officeart/2005/8/layout/radial6"/>
    <dgm:cxn modelId="{B8038F06-157E-45B1-A74D-0785720D768C}" type="presParOf" srcId="{770A00F7-4ADD-41C2-B7C0-30E623F8F9D1}" destId="{EE21D310-E4C5-4F74-A0BC-0407D3E7A438}" srcOrd="3" destOrd="0" presId="urn:microsoft.com/office/officeart/2005/8/layout/radial6"/>
    <dgm:cxn modelId="{A8306A8A-3A8A-42EA-8866-CFACB67199B2}" type="presParOf" srcId="{770A00F7-4ADD-41C2-B7C0-30E623F8F9D1}" destId="{3D1D9A39-1AE5-4A65-9256-E2D61D4A339E}" srcOrd="4" destOrd="0" presId="urn:microsoft.com/office/officeart/2005/8/layout/radial6"/>
    <dgm:cxn modelId="{F3F4DD85-F8FA-44B5-95CF-032CBC97695E}" type="presParOf" srcId="{770A00F7-4ADD-41C2-B7C0-30E623F8F9D1}" destId="{08854E90-C99F-466D-821A-EC0657D32404}" srcOrd="5" destOrd="0" presId="urn:microsoft.com/office/officeart/2005/8/layout/radial6"/>
    <dgm:cxn modelId="{F7911A45-23ED-408A-869B-8C4C6FF62FA0}" type="presParOf" srcId="{770A00F7-4ADD-41C2-B7C0-30E623F8F9D1}" destId="{D29BE132-352C-4E5B-955B-67EE13DFA697}" srcOrd="6" destOrd="0" presId="urn:microsoft.com/office/officeart/2005/8/layout/radial6"/>
    <dgm:cxn modelId="{5086C0B0-E7B8-4D01-84D8-1276A3399F5A}" type="presParOf" srcId="{770A00F7-4ADD-41C2-B7C0-30E623F8F9D1}" destId="{D480B02E-363D-47A2-BCB9-BCC6872CF4C4}" srcOrd="7" destOrd="0" presId="urn:microsoft.com/office/officeart/2005/8/layout/radial6"/>
    <dgm:cxn modelId="{F5540EC6-78AD-4079-BBCF-8D1A262DADA1}" type="presParOf" srcId="{770A00F7-4ADD-41C2-B7C0-30E623F8F9D1}" destId="{022982EA-7D3A-457F-ACDC-B1C74F15896B}" srcOrd="8" destOrd="0" presId="urn:microsoft.com/office/officeart/2005/8/layout/radial6"/>
    <dgm:cxn modelId="{B3EB8C94-6668-4B28-9DA2-3789385E0D2E}" type="presParOf" srcId="{770A00F7-4ADD-41C2-B7C0-30E623F8F9D1}" destId="{585F3436-9ACB-4EEB-9241-EA824AEB11EA}" srcOrd="9" destOrd="0" presId="urn:microsoft.com/office/officeart/2005/8/layout/radial6"/>
    <dgm:cxn modelId="{9041FB2D-2302-4BE5-8E96-871B5BE2E8AA}" type="presParOf" srcId="{770A00F7-4ADD-41C2-B7C0-30E623F8F9D1}" destId="{A0C71490-2D29-49EB-92C3-578C0E961472}" srcOrd="10" destOrd="0" presId="urn:microsoft.com/office/officeart/2005/8/layout/radial6"/>
    <dgm:cxn modelId="{46912ACE-B4D9-4BB9-BB43-834124A74BFC}" type="presParOf" srcId="{770A00F7-4ADD-41C2-B7C0-30E623F8F9D1}" destId="{5D3805D8-BE25-4005-AB68-1780EAEE2215}" srcOrd="11" destOrd="0" presId="urn:microsoft.com/office/officeart/2005/8/layout/radial6"/>
    <dgm:cxn modelId="{356D5F3A-D036-4694-A789-ADDA92DD7866}" type="presParOf" srcId="{770A00F7-4ADD-41C2-B7C0-30E623F8F9D1}" destId="{0221EDA6-44FE-45F0-A66C-7BB1EDB5D0AB}" srcOrd="12" destOrd="0" presId="urn:microsoft.com/office/officeart/2005/8/layout/radial6"/>
    <dgm:cxn modelId="{160A4E43-6E59-47EF-9F23-35E4A6830914}" type="presParOf" srcId="{770A00F7-4ADD-41C2-B7C0-30E623F8F9D1}" destId="{3955CAED-B849-4AB9-A070-FD2AABC867CE}" srcOrd="13" destOrd="0" presId="urn:microsoft.com/office/officeart/2005/8/layout/radial6"/>
    <dgm:cxn modelId="{C80D8469-DA04-4777-83F5-F403A632888A}" type="presParOf" srcId="{770A00F7-4ADD-41C2-B7C0-30E623F8F9D1}" destId="{39D990EE-6EC0-4A1B-9D1F-FCB326260280}" srcOrd="14" destOrd="0" presId="urn:microsoft.com/office/officeart/2005/8/layout/radial6"/>
    <dgm:cxn modelId="{EACC6B56-C488-4309-ACB1-A72721F53371}" type="presParOf" srcId="{770A00F7-4ADD-41C2-B7C0-30E623F8F9D1}" destId="{400FDE6F-005D-4DA2-91DB-8C489EF36ED8}" srcOrd="15" destOrd="0" presId="urn:microsoft.com/office/officeart/2005/8/layout/radial6"/>
    <dgm:cxn modelId="{4C8265EA-EBBE-4818-95F5-CE457DADAE54}" type="presParOf" srcId="{770A00F7-4ADD-41C2-B7C0-30E623F8F9D1}" destId="{E4AE5820-36F8-42A3-A2B1-0579E34790BA}" srcOrd="16" destOrd="0" presId="urn:microsoft.com/office/officeart/2005/8/layout/radial6"/>
    <dgm:cxn modelId="{3EA6E99E-3D59-471B-B659-1DB9207871C4}" type="presParOf" srcId="{770A00F7-4ADD-41C2-B7C0-30E623F8F9D1}" destId="{3B06D223-5D5E-4340-9D68-C69420A2E99E}" srcOrd="17" destOrd="0" presId="urn:microsoft.com/office/officeart/2005/8/layout/radial6"/>
    <dgm:cxn modelId="{16CF5F5C-187C-4DD6-9A94-8A8934538680}" type="presParOf" srcId="{770A00F7-4ADD-41C2-B7C0-30E623F8F9D1}" destId="{353F7283-625B-413E-B463-FD005E4C0897}" srcOrd="18" destOrd="0" presId="urn:microsoft.com/office/officeart/2005/8/layout/radial6"/>
    <dgm:cxn modelId="{BD22B4B4-8052-43C6-A804-B3A3442FF3FC}" type="presParOf" srcId="{770A00F7-4ADD-41C2-B7C0-30E623F8F9D1}" destId="{498D318C-8B7D-4290-B11F-CB83CCA85E13}" srcOrd="19" destOrd="0" presId="urn:microsoft.com/office/officeart/2005/8/layout/radial6"/>
    <dgm:cxn modelId="{1D7F8059-C2A9-4C56-B97D-B6051CF863FB}" type="presParOf" srcId="{770A00F7-4ADD-41C2-B7C0-30E623F8F9D1}" destId="{580D0122-9318-4BE5-9EEC-3214601F0DCB}" srcOrd="20" destOrd="0" presId="urn:microsoft.com/office/officeart/2005/8/layout/radial6"/>
    <dgm:cxn modelId="{445E32E5-F537-4A4D-9971-51A08F7EE579}" type="presParOf" srcId="{770A00F7-4ADD-41C2-B7C0-30E623F8F9D1}" destId="{D3E6C995-2C6A-4558-853F-43F77325F57C}"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2CF014-1877-48AC-A535-0EDB2ECCFA80}"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7902A098-A578-4B82-86DC-B3320A24A811}">
      <dgm:prSet phldrT="[Text]"/>
      <dgm:spPr/>
      <dgm:t>
        <a:bodyPr/>
        <a:lstStyle/>
        <a:p>
          <a:r>
            <a:rPr lang="en-US" dirty="0" smtClean="0"/>
            <a:t>Ineffective communication</a:t>
          </a:r>
          <a:endParaRPr lang="en-US" dirty="0"/>
        </a:p>
      </dgm:t>
    </dgm:pt>
    <dgm:pt modelId="{1011179D-5F6E-4BD9-94C6-838AB0EBAEF6}" type="parTrans" cxnId="{BBE19E5F-C2DC-4D04-B15C-5352E075A7CF}">
      <dgm:prSet/>
      <dgm:spPr/>
      <dgm:t>
        <a:bodyPr/>
        <a:lstStyle/>
        <a:p>
          <a:endParaRPr lang="en-US"/>
        </a:p>
      </dgm:t>
    </dgm:pt>
    <dgm:pt modelId="{6071ABB3-5E31-429C-8512-38FC79AD960C}" type="sibTrans" cxnId="{BBE19E5F-C2DC-4D04-B15C-5352E075A7CF}">
      <dgm:prSet/>
      <dgm:spPr/>
      <dgm:t>
        <a:bodyPr/>
        <a:lstStyle/>
        <a:p>
          <a:endParaRPr lang="en-US"/>
        </a:p>
      </dgm:t>
    </dgm:pt>
    <dgm:pt modelId="{9013E1D7-5897-464E-B8A9-BD3E61D81704}">
      <dgm:prSet phldrT="[Text]"/>
      <dgm:spPr/>
      <dgm:t>
        <a:bodyPr/>
        <a:lstStyle/>
        <a:p>
          <a:r>
            <a:rPr lang="en-US" dirty="0" smtClean="0"/>
            <a:t>Errors </a:t>
          </a:r>
          <a:endParaRPr lang="en-US" dirty="0"/>
        </a:p>
      </dgm:t>
    </dgm:pt>
    <dgm:pt modelId="{6AA5F458-F509-449C-84FC-3D34E46E2B42}" type="parTrans" cxnId="{346A7877-DF62-4E91-A5DF-9EE8442641E9}">
      <dgm:prSet/>
      <dgm:spPr/>
      <dgm:t>
        <a:bodyPr/>
        <a:lstStyle/>
        <a:p>
          <a:endParaRPr lang="en-US"/>
        </a:p>
      </dgm:t>
    </dgm:pt>
    <dgm:pt modelId="{40E64FC2-B052-45EC-A4E6-47F522C45894}" type="sibTrans" cxnId="{346A7877-DF62-4E91-A5DF-9EE8442641E9}">
      <dgm:prSet/>
      <dgm:spPr/>
      <dgm:t>
        <a:bodyPr/>
        <a:lstStyle/>
        <a:p>
          <a:endParaRPr lang="en-US"/>
        </a:p>
      </dgm:t>
    </dgm:pt>
    <dgm:pt modelId="{BB882726-2D18-407E-A633-92F963A474E1}">
      <dgm:prSet phldrT="[Text]"/>
      <dgm:spPr/>
      <dgm:t>
        <a:bodyPr/>
        <a:lstStyle/>
        <a:p>
          <a:r>
            <a:rPr lang="en-US" dirty="0" smtClean="0"/>
            <a:t>Stress </a:t>
          </a:r>
          <a:endParaRPr lang="en-US" dirty="0"/>
        </a:p>
      </dgm:t>
    </dgm:pt>
    <dgm:pt modelId="{61B435C9-B6BE-4A12-AB7E-E3FCFBC7734C}" type="parTrans" cxnId="{374E54E5-6425-4638-949D-76429B437F75}">
      <dgm:prSet/>
      <dgm:spPr/>
      <dgm:t>
        <a:bodyPr/>
        <a:lstStyle/>
        <a:p>
          <a:endParaRPr lang="en-US"/>
        </a:p>
      </dgm:t>
    </dgm:pt>
    <dgm:pt modelId="{130146EC-2B10-42DA-AD1D-A8DA19793669}" type="sibTrans" cxnId="{374E54E5-6425-4638-949D-76429B437F75}">
      <dgm:prSet/>
      <dgm:spPr/>
      <dgm:t>
        <a:bodyPr/>
        <a:lstStyle/>
        <a:p>
          <a:endParaRPr lang="en-US"/>
        </a:p>
      </dgm:t>
    </dgm:pt>
    <dgm:pt modelId="{32D30956-57F2-487A-89F3-B7F63AEC8740}">
      <dgm:prSet phldrT="[Text]"/>
      <dgm:spPr/>
      <dgm:t>
        <a:bodyPr/>
        <a:lstStyle/>
        <a:p>
          <a:r>
            <a:rPr lang="en-US" dirty="0" smtClean="0"/>
            <a:t>More time</a:t>
          </a:r>
          <a:endParaRPr lang="en-US" dirty="0"/>
        </a:p>
      </dgm:t>
    </dgm:pt>
    <dgm:pt modelId="{E88EFCA9-8D12-4B5D-9467-89AD867200E1}" type="parTrans" cxnId="{A22C7296-42DE-4ABC-8E6F-716F9C51AD7D}">
      <dgm:prSet/>
      <dgm:spPr/>
      <dgm:t>
        <a:bodyPr/>
        <a:lstStyle/>
        <a:p>
          <a:endParaRPr lang="en-US"/>
        </a:p>
      </dgm:t>
    </dgm:pt>
    <dgm:pt modelId="{AF220ED0-ABBA-4A65-8EEA-9291CF16A57E}" type="sibTrans" cxnId="{A22C7296-42DE-4ABC-8E6F-716F9C51AD7D}">
      <dgm:prSet/>
      <dgm:spPr/>
      <dgm:t>
        <a:bodyPr/>
        <a:lstStyle/>
        <a:p>
          <a:endParaRPr lang="en-US"/>
        </a:p>
      </dgm:t>
    </dgm:pt>
    <dgm:pt modelId="{C56CA2DF-63D0-47AA-92BB-4D7CD800BA0F}">
      <dgm:prSet phldrT="[Text]"/>
      <dgm:spPr/>
      <dgm:t>
        <a:bodyPr/>
        <a:lstStyle/>
        <a:p>
          <a:r>
            <a:rPr lang="en-US" dirty="0" smtClean="0"/>
            <a:t>Conflicts </a:t>
          </a:r>
          <a:endParaRPr lang="en-US" dirty="0"/>
        </a:p>
      </dgm:t>
    </dgm:pt>
    <dgm:pt modelId="{22A0A7EF-3C53-4D98-9777-43D6E1CBFCD4}" type="parTrans" cxnId="{BCFC4032-9767-4823-B992-D75FE56EE553}">
      <dgm:prSet/>
      <dgm:spPr/>
      <dgm:t>
        <a:bodyPr/>
        <a:lstStyle/>
        <a:p>
          <a:endParaRPr lang="en-US"/>
        </a:p>
      </dgm:t>
    </dgm:pt>
    <dgm:pt modelId="{73DF8CF9-FA30-46B3-B2B8-06E7A97D9105}" type="sibTrans" cxnId="{BCFC4032-9767-4823-B992-D75FE56EE553}">
      <dgm:prSet/>
      <dgm:spPr/>
      <dgm:t>
        <a:bodyPr/>
        <a:lstStyle/>
        <a:p>
          <a:endParaRPr lang="en-US"/>
        </a:p>
      </dgm:t>
    </dgm:pt>
    <dgm:pt modelId="{8C965D43-66A8-495C-9900-27FB8B803878}">
      <dgm:prSet/>
      <dgm:spPr/>
      <dgm:t>
        <a:bodyPr/>
        <a:lstStyle/>
        <a:p>
          <a:r>
            <a:rPr lang="en-US" dirty="0" smtClean="0"/>
            <a:t>Poor Decision Making</a:t>
          </a:r>
          <a:endParaRPr lang="en-US" dirty="0"/>
        </a:p>
      </dgm:t>
    </dgm:pt>
    <dgm:pt modelId="{AECF9AD3-B963-4DCE-8CB5-7CB2B8C8C156}" type="parTrans" cxnId="{29BDF829-7F68-4854-BA35-3DADE11627D0}">
      <dgm:prSet/>
      <dgm:spPr/>
      <dgm:t>
        <a:bodyPr/>
        <a:lstStyle/>
        <a:p>
          <a:endParaRPr lang="en-US"/>
        </a:p>
      </dgm:t>
    </dgm:pt>
    <dgm:pt modelId="{2EBB16FE-26D2-4A76-A82E-BCBB4F9AD944}" type="sibTrans" cxnId="{29BDF829-7F68-4854-BA35-3DADE11627D0}">
      <dgm:prSet/>
      <dgm:spPr/>
      <dgm:t>
        <a:bodyPr/>
        <a:lstStyle/>
        <a:p>
          <a:endParaRPr lang="en-US"/>
        </a:p>
      </dgm:t>
    </dgm:pt>
    <dgm:pt modelId="{E7AE4954-68DD-4AE1-912A-A5607531A096}" type="pres">
      <dgm:prSet presAssocID="{AE2CF014-1877-48AC-A535-0EDB2ECCFA80}" presName="composite" presStyleCnt="0">
        <dgm:presLayoutVars>
          <dgm:chMax val="1"/>
          <dgm:dir/>
          <dgm:resizeHandles val="exact"/>
        </dgm:presLayoutVars>
      </dgm:prSet>
      <dgm:spPr/>
    </dgm:pt>
    <dgm:pt modelId="{53365F5E-28B7-4CE6-B130-AB339172B563}" type="pres">
      <dgm:prSet presAssocID="{AE2CF014-1877-48AC-A535-0EDB2ECCFA80}" presName="radial" presStyleCnt="0">
        <dgm:presLayoutVars>
          <dgm:animLvl val="ctr"/>
        </dgm:presLayoutVars>
      </dgm:prSet>
      <dgm:spPr/>
    </dgm:pt>
    <dgm:pt modelId="{6A0C878B-145E-489D-8A58-1092E6561131}" type="pres">
      <dgm:prSet presAssocID="{7902A098-A578-4B82-86DC-B3320A24A811}" presName="centerShape" presStyleLbl="vennNode1" presStyleIdx="0" presStyleCnt="6"/>
      <dgm:spPr/>
      <dgm:t>
        <a:bodyPr/>
        <a:lstStyle/>
        <a:p>
          <a:endParaRPr lang="en-US"/>
        </a:p>
      </dgm:t>
    </dgm:pt>
    <dgm:pt modelId="{ABACE7E8-AFC2-411B-9D75-C340E0A0B51C}" type="pres">
      <dgm:prSet presAssocID="{9013E1D7-5897-464E-B8A9-BD3E61D81704}" presName="node" presStyleLbl="vennNode1" presStyleIdx="1" presStyleCnt="6">
        <dgm:presLayoutVars>
          <dgm:bulletEnabled val="1"/>
        </dgm:presLayoutVars>
      </dgm:prSet>
      <dgm:spPr/>
    </dgm:pt>
    <dgm:pt modelId="{B753A0F2-B034-4005-84A6-1B401D103EFB}" type="pres">
      <dgm:prSet presAssocID="{BB882726-2D18-407E-A633-92F963A474E1}" presName="node" presStyleLbl="vennNode1" presStyleIdx="2" presStyleCnt="6">
        <dgm:presLayoutVars>
          <dgm:bulletEnabled val="1"/>
        </dgm:presLayoutVars>
      </dgm:prSet>
      <dgm:spPr/>
    </dgm:pt>
    <dgm:pt modelId="{164B3045-0F88-447E-81E8-66B4429BEB4C}" type="pres">
      <dgm:prSet presAssocID="{32D30956-57F2-487A-89F3-B7F63AEC8740}" presName="node" presStyleLbl="vennNode1" presStyleIdx="3" presStyleCnt="6">
        <dgm:presLayoutVars>
          <dgm:bulletEnabled val="1"/>
        </dgm:presLayoutVars>
      </dgm:prSet>
      <dgm:spPr/>
    </dgm:pt>
    <dgm:pt modelId="{2F20006B-29D2-4D54-AE03-18FF47DEFA2E}" type="pres">
      <dgm:prSet presAssocID="{C56CA2DF-63D0-47AA-92BB-4D7CD800BA0F}" presName="node" presStyleLbl="vennNode1" presStyleIdx="4" presStyleCnt="6">
        <dgm:presLayoutVars>
          <dgm:bulletEnabled val="1"/>
        </dgm:presLayoutVars>
      </dgm:prSet>
      <dgm:spPr/>
    </dgm:pt>
    <dgm:pt modelId="{7F151109-ACDA-437E-8748-D08EED1B2C81}" type="pres">
      <dgm:prSet presAssocID="{8C965D43-66A8-495C-9900-27FB8B803878}" presName="node" presStyleLbl="vennNode1" presStyleIdx="5" presStyleCnt="6">
        <dgm:presLayoutVars>
          <dgm:bulletEnabled val="1"/>
        </dgm:presLayoutVars>
      </dgm:prSet>
      <dgm:spPr/>
    </dgm:pt>
  </dgm:ptLst>
  <dgm:cxnLst>
    <dgm:cxn modelId="{61CBCB87-908F-4427-A8CD-F17E5F9ECEFE}" type="presOf" srcId="{7902A098-A578-4B82-86DC-B3320A24A811}" destId="{6A0C878B-145E-489D-8A58-1092E6561131}" srcOrd="0" destOrd="0" presId="urn:microsoft.com/office/officeart/2005/8/layout/radial3"/>
    <dgm:cxn modelId="{393E980C-B5DF-43E1-ACC3-11D996BDDAF3}" type="presOf" srcId="{9013E1D7-5897-464E-B8A9-BD3E61D81704}" destId="{ABACE7E8-AFC2-411B-9D75-C340E0A0B51C}" srcOrd="0" destOrd="0" presId="urn:microsoft.com/office/officeart/2005/8/layout/radial3"/>
    <dgm:cxn modelId="{56AB882E-C220-484F-AADD-FCD79DE7B726}" type="presOf" srcId="{BB882726-2D18-407E-A633-92F963A474E1}" destId="{B753A0F2-B034-4005-84A6-1B401D103EFB}" srcOrd="0" destOrd="0" presId="urn:microsoft.com/office/officeart/2005/8/layout/radial3"/>
    <dgm:cxn modelId="{331E2A6A-7FB6-4F60-8CB1-EEB3FBE50D15}" type="presOf" srcId="{8C965D43-66A8-495C-9900-27FB8B803878}" destId="{7F151109-ACDA-437E-8748-D08EED1B2C81}" srcOrd="0" destOrd="0" presId="urn:microsoft.com/office/officeart/2005/8/layout/radial3"/>
    <dgm:cxn modelId="{BCFC4032-9767-4823-B992-D75FE56EE553}" srcId="{7902A098-A578-4B82-86DC-B3320A24A811}" destId="{C56CA2DF-63D0-47AA-92BB-4D7CD800BA0F}" srcOrd="3" destOrd="0" parTransId="{22A0A7EF-3C53-4D98-9777-43D6E1CBFCD4}" sibTransId="{73DF8CF9-FA30-46B3-B2B8-06E7A97D9105}"/>
    <dgm:cxn modelId="{A22C7296-42DE-4ABC-8E6F-716F9C51AD7D}" srcId="{7902A098-A578-4B82-86DC-B3320A24A811}" destId="{32D30956-57F2-487A-89F3-B7F63AEC8740}" srcOrd="2" destOrd="0" parTransId="{E88EFCA9-8D12-4B5D-9467-89AD867200E1}" sibTransId="{AF220ED0-ABBA-4A65-8EEA-9291CF16A57E}"/>
    <dgm:cxn modelId="{6EC1461A-6042-4B60-915B-2CD31994E239}" type="presOf" srcId="{AE2CF014-1877-48AC-A535-0EDB2ECCFA80}" destId="{E7AE4954-68DD-4AE1-912A-A5607531A096}" srcOrd="0" destOrd="0" presId="urn:microsoft.com/office/officeart/2005/8/layout/radial3"/>
    <dgm:cxn modelId="{29BDF829-7F68-4854-BA35-3DADE11627D0}" srcId="{7902A098-A578-4B82-86DC-B3320A24A811}" destId="{8C965D43-66A8-495C-9900-27FB8B803878}" srcOrd="4" destOrd="0" parTransId="{AECF9AD3-B963-4DCE-8CB5-7CB2B8C8C156}" sibTransId="{2EBB16FE-26D2-4A76-A82E-BCBB4F9AD944}"/>
    <dgm:cxn modelId="{346A7877-DF62-4E91-A5DF-9EE8442641E9}" srcId="{7902A098-A578-4B82-86DC-B3320A24A811}" destId="{9013E1D7-5897-464E-B8A9-BD3E61D81704}" srcOrd="0" destOrd="0" parTransId="{6AA5F458-F509-449C-84FC-3D34E46E2B42}" sibTransId="{40E64FC2-B052-45EC-A4E6-47F522C45894}"/>
    <dgm:cxn modelId="{BBE19E5F-C2DC-4D04-B15C-5352E075A7CF}" srcId="{AE2CF014-1877-48AC-A535-0EDB2ECCFA80}" destId="{7902A098-A578-4B82-86DC-B3320A24A811}" srcOrd="0" destOrd="0" parTransId="{1011179D-5F6E-4BD9-94C6-838AB0EBAEF6}" sibTransId="{6071ABB3-5E31-429C-8512-38FC79AD960C}"/>
    <dgm:cxn modelId="{374E54E5-6425-4638-949D-76429B437F75}" srcId="{7902A098-A578-4B82-86DC-B3320A24A811}" destId="{BB882726-2D18-407E-A633-92F963A474E1}" srcOrd="1" destOrd="0" parTransId="{61B435C9-B6BE-4A12-AB7E-E3FCFBC7734C}" sibTransId="{130146EC-2B10-42DA-AD1D-A8DA19793669}"/>
    <dgm:cxn modelId="{4B7DE618-27C6-4787-9154-C703742CB0C0}" type="presOf" srcId="{C56CA2DF-63D0-47AA-92BB-4D7CD800BA0F}" destId="{2F20006B-29D2-4D54-AE03-18FF47DEFA2E}" srcOrd="0" destOrd="0" presId="urn:microsoft.com/office/officeart/2005/8/layout/radial3"/>
    <dgm:cxn modelId="{682A137D-2130-400E-AB63-2FDB03697CA5}" type="presOf" srcId="{32D30956-57F2-487A-89F3-B7F63AEC8740}" destId="{164B3045-0F88-447E-81E8-66B4429BEB4C}" srcOrd="0" destOrd="0" presId="urn:microsoft.com/office/officeart/2005/8/layout/radial3"/>
    <dgm:cxn modelId="{22942E43-EC09-4D68-A682-8A5D7D0B17AE}" type="presParOf" srcId="{E7AE4954-68DD-4AE1-912A-A5607531A096}" destId="{53365F5E-28B7-4CE6-B130-AB339172B563}" srcOrd="0" destOrd="0" presId="urn:microsoft.com/office/officeart/2005/8/layout/radial3"/>
    <dgm:cxn modelId="{FF7063F5-7A46-45D0-B3BB-A4863A77541D}" type="presParOf" srcId="{53365F5E-28B7-4CE6-B130-AB339172B563}" destId="{6A0C878B-145E-489D-8A58-1092E6561131}" srcOrd="0" destOrd="0" presId="urn:microsoft.com/office/officeart/2005/8/layout/radial3"/>
    <dgm:cxn modelId="{B0501804-E5C4-4444-B999-F06400BD01AF}" type="presParOf" srcId="{53365F5E-28B7-4CE6-B130-AB339172B563}" destId="{ABACE7E8-AFC2-411B-9D75-C340E0A0B51C}" srcOrd="1" destOrd="0" presId="urn:microsoft.com/office/officeart/2005/8/layout/radial3"/>
    <dgm:cxn modelId="{207EC167-FAB4-4173-94FF-12EC5911C9F0}" type="presParOf" srcId="{53365F5E-28B7-4CE6-B130-AB339172B563}" destId="{B753A0F2-B034-4005-84A6-1B401D103EFB}" srcOrd="2" destOrd="0" presId="urn:microsoft.com/office/officeart/2005/8/layout/radial3"/>
    <dgm:cxn modelId="{4D7F35F2-49BA-4B2A-82CC-6E9B5CC30249}" type="presParOf" srcId="{53365F5E-28B7-4CE6-B130-AB339172B563}" destId="{164B3045-0F88-447E-81E8-66B4429BEB4C}" srcOrd="3" destOrd="0" presId="urn:microsoft.com/office/officeart/2005/8/layout/radial3"/>
    <dgm:cxn modelId="{0120E871-54BB-437E-B448-CD7D2FC0F755}" type="presParOf" srcId="{53365F5E-28B7-4CE6-B130-AB339172B563}" destId="{2F20006B-29D2-4D54-AE03-18FF47DEFA2E}" srcOrd="4" destOrd="0" presId="urn:microsoft.com/office/officeart/2005/8/layout/radial3"/>
    <dgm:cxn modelId="{79C60927-98D9-4B3D-BB29-557019D8957B}" type="presParOf" srcId="{53365F5E-28B7-4CE6-B130-AB339172B563}" destId="{7F151109-ACDA-437E-8748-D08EED1B2C8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6C995-2C6A-4558-853F-43F77325F57C}">
      <dsp:nvSpPr>
        <dsp:cNvPr id="0" name=""/>
        <dsp:cNvSpPr/>
      </dsp:nvSpPr>
      <dsp:spPr>
        <a:xfrm>
          <a:off x="3739032" y="422119"/>
          <a:ext cx="3342334" cy="3342334"/>
        </a:xfrm>
        <a:prstGeom prst="blockArc">
          <a:avLst>
            <a:gd name="adj1" fmla="val 13114286"/>
            <a:gd name="adj2" fmla="val 16200000"/>
            <a:gd name="adj3" fmla="val 391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3F7283-625B-413E-B463-FD005E4C0897}">
      <dsp:nvSpPr>
        <dsp:cNvPr id="0" name=""/>
        <dsp:cNvSpPr/>
      </dsp:nvSpPr>
      <dsp:spPr>
        <a:xfrm>
          <a:off x="3739032" y="422119"/>
          <a:ext cx="3342334" cy="3342334"/>
        </a:xfrm>
        <a:prstGeom prst="blockArc">
          <a:avLst>
            <a:gd name="adj1" fmla="val 10028571"/>
            <a:gd name="adj2" fmla="val 13114286"/>
            <a:gd name="adj3" fmla="val 391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0FDE6F-005D-4DA2-91DB-8C489EF36ED8}">
      <dsp:nvSpPr>
        <dsp:cNvPr id="0" name=""/>
        <dsp:cNvSpPr/>
      </dsp:nvSpPr>
      <dsp:spPr>
        <a:xfrm>
          <a:off x="3739032" y="422119"/>
          <a:ext cx="3342334" cy="3342334"/>
        </a:xfrm>
        <a:prstGeom prst="blockArc">
          <a:avLst>
            <a:gd name="adj1" fmla="val 6942857"/>
            <a:gd name="adj2" fmla="val 10028571"/>
            <a:gd name="adj3" fmla="val 391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21EDA6-44FE-45F0-A66C-7BB1EDB5D0AB}">
      <dsp:nvSpPr>
        <dsp:cNvPr id="0" name=""/>
        <dsp:cNvSpPr/>
      </dsp:nvSpPr>
      <dsp:spPr>
        <a:xfrm>
          <a:off x="3739032" y="422119"/>
          <a:ext cx="3342334" cy="3342334"/>
        </a:xfrm>
        <a:prstGeom prst="blockArc">
          <a:avLst>
            <a:gd name="adj1" fmla="val 3857143"/>
            <a:gd name="adj2" fmla="val 6942857"/>
            <a:gd name="adj3" fmla="val 391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F3436-9ACB-4EEB-9241-EA824AEB11EA}">
      <dsp:nvSpPr>
        <dsp:cNvPr id="0" name=""/>
        <dsp:cNvSpPr/>
      </dsp:nvSpPr>
      <dsp:spPr>
        <a:xfrm>
          <a:off x="3739032" y="422119"/>
          <a:ext cx="3342334" cy="3342334"/>
        </a:xfrm>
        <a:prstGeom prst="blockArc">
          <a:avLst>
            <a:gd name="adj1" fmla="val 771429"/>
            <a:gd name="adj2" fmla="val 3857143"/>
            <a:gd name="adj3" fmla="val 391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9BE132-352C-4E5B-955B-67EE13DFA697}">
      <dsp:nvSpPr>
        <dsp:cNvPr id="0" name=""/>
        <dsp:cNvSpPr/>
      </dsp:nvSpPr>
      <dsp:spPr>
        <a:xfrm>
          <a:off x="3739032" y="422119"/>
          <a:ext cx="3342334" cy="3342334"/>
        </a:xfrm>
        <a:prstGeom prst="blockArc">
          <a:avLst>
            <a:gd name="adj1" fmla="val 19285714"/>
            <a:gd name="adj2" fmla="val 771429"/>
            <a:gd name="adj3" fmla="val 391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21D310-E4C5-4F74-A0BC-0407D3E7A438}">
      <dsp:nvSpPr>
        <dsp:cNvPr id="0" name=""/>
        <dsp:cNvSpPr/>
      </dsp:nvSpPr>
      <dsp:spPr>
        <a:xfrm>
          <a:off x="3739032" y="422119"/>
          <a:ext cx="3342334" cy="3342334"/>
        </a:xfrm>
        <a:prstGeom prst="blockArc">
          <a:avLst>
            <a:gd name="adj1" fmla="val 16200000"/>
            <a:gd name="adj2" fmla="val 19285714"/>
            <a:gd name="adj3" fmla="val 391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96328-FF4F-4528-AD6C-736A8A0CB0AE}">
      <dsp:nvSpPr>
        <dsp:cNvPr id="0" name=""/>
        <dsp:cNvSpPr/>
      </dsp:nvSpPr>
      <dsp:spPr>
        <a:xfrm>
          <a:off x="4761662" y="1444749"/>
          <a:ext cx="1297074" cy="12970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Effective Means</a:t>
          </a:r>
          <a:endParaRPr lang="en-US" sz="1800" kern="1200" dirty="0"/>
        </a:p>
      </dsp:txBody>
      <dsp:txXfrm>
        <a:off x="4951614" y="1634701"/>
        <a:ext cx="917170" cy="917170"/>
      </dsp:txXfrm>
    </dsp:sp>
    <dsp:sp modelId="{857F17D0-1D74-4087-ABE5-B53DCFC8A19B}">
      <dsp:nvSpPr>
        <dsp:cNvPr id="0" name=""/>
        <dsp:cNvSpPr/>
      </dsp:nvSpPr>
      <dsp:spPr>
        <a:xfrm>
          <a:off x="4956223" y="829"/>
          <a:ext cx="907952" cy="9079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Open meetings</a:t>
          </a:r>
          <a:endParaRPr lang="en-US" sz="1100" kern="1200" dirty="0"/>
        </a:p>
      </dsp:txBody>
      <dsp:txXfrm>
        <a:off x="5089189" y="133795"/>
        <a:ext cx="642020" cy="642020"/>
      </dsp:txXfrm>
    </dsp:sp>
    <dsp:sp modelId="{3D1D9A39-1AE5-4A65-9256-E2D61D4A339E}">
      <dsp:nvSpPr>
        <dsp:cNvPr id="0" name=""/>
        <dsp:cNvSpPr/>
      </dsp:nvSpPr>
      <dsp:spPr>
        <a:xfrm>
          <a:off x="6237239" y="617734"/>
          <a:ext cx="907952" cy="9079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Emails </a:t>
          </a:r>
          <a:endParaRPr lang="en-US" sz="1100" kern="1200" dirty="0"/>
        </a:p>
      </dsp:txBody>
      <dsp:txXfrm>
        <a:off x="6370205" y="750700"/>
        <a:ext cx="642020" cy="642020"/>
      </dsp:txXfrm>
    </dsp:sp>
    <dsp:sp modelId="{D480B02E-363D-47A2-BCB9-BCC6872CF4C4}">
      <dsp:nvSpPr>
        <dsp:cNvPr id="0" name=""/>
        <dsp:cNvSpPr/>
      </dsp:nvSpPr>
      <dsp:spPr>
        <a:xfrm>
          <a:off x="6553624" y="2003907"/>
          <a:ext cx="907952" cy="90795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One on one</a:t>
          </a:r>
          <a:endParaRPr lang="en-US" sz="1100" kern="1200" dirty="0"/>
        </a:p>
      </dsp:txBody>
      <dsp:txXfrm>
        <a:off x="6686590" y="2136873"/>
        <a:ext cx="642020" cy="642020"/>
      </dsp:txXfrm>
    </dsp:sp>
    <dsp:sp modelId="{A0C71490-2D29-49EB-92C3-578C0E961472}">
      <dsp:nvSpPr>
        <dsp:cNvPr id="0" name=""/>
        <dsp:cNvSpPr/>
      </dsp:nvSpPr>
      <dsp:spPr>
        <a:xfrm>
          <a:off x="5667134" y="3115530"/>
          <a:ext cx="907952" cy="9079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Etools</a:t>
          </a:r>
          <a:r>
            <a:rPr lang="en-US" sz="1100" kern="1200" dirty="0" smtClean="0"/>
            <a:t> </a:t>
          </a:r>
          <a:endParaRPr lang="en-US" sz="1100" kern="1200" dirty="0"/>
        </a:p>
      </dsp:txBody>
      <dsp:txXfrm>
        <a:off x="5800100" y="3248496"/>
        <a:ext cx="642020" cy="642020"/>
      </dsp:txXfrm>
    </dsp:sp>
    <dsp:sp modelId="{3955CAED-B849-4AB9-A070-FD2AABC867CE}">
      <dsp:nvSpPr>
        <dsp:cNvPr id="0" name=""/>
        <dsp:cNvSpPr/>
      </dsp:nvSpPr>
      <dsp:spPr>
        <a:xfrm>
          <a:off x="4245313" y="3115530"/>
          <a:ext cx="907952" cy="90795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Via training </a:t>
          </a:r>
          <a:endParaRPr lang="en-US" sz="1100" kern="1200" dirty="0"/>
        </a:p>
      </dsp:txBody>
      <dsp:txXfrm>
        <a:off x="4378279" y="3248496"/>
        <a:ext cx="642020" cy="642020"/>
      </dsp:txXfrm>
    </dsp:sp>
    <dsp:sp modelId="{E4AE5820-36F8-42A3-A2B1-0579E34790BA}">
      <dsp:nvSpPr>
        <dsp:cNvPr id="0" name=""/>
        <dsp:cNvSpPr/>
      </dsp:nvSpPr>
      <dsp:spPr>
        <a:xfrm>
          <a:off x="3358823" y="2003907"/>
          <a:ext cx="907952" cy="9079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Daily updates</a:t>
          </a:r>
          <a:endParaRPr lang="en-US" sz="1100" kern="1200" dirty="0"/>
        </a:p>
      </dsp:txBody>
      <dsp:txXfrm>
        <a:off x="3491789" y="2136873"/>
        <a:ext cx="642020" cy="642020"/>
      </dsp:txXfrm>
    </dsp:sp>
    <dsp:sp modelId="{498D318C-8B7D-4290-B11F-CB83CCA85E13}">
      <dsp:nvSpPr>
        <dsp:cNvPr id="0" name=""/>
        <dsp:cNvSpPr/>
      </dsp:nvSpPr>
      <dsp:spPr>
        <a:xfrm>
          <a:off x="3675208" y="617734"/>
          <a:ext cx="907952" cy="9079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Reports </a:t>
          </a:r>
          <a:endParaRPr lang="en-US" sz="1100" kern="1200" dirty="0"/>
        </a:p>
      </dsp:txBody>
      <dsp:txXfrm>
        <a:off x="3808174" y="750700"/>
        <a:ext cx="642020" cy="64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C878B-145E-489D-8A58-1092E6561131}">
      <dsp:nvSpPr>
        <dsp:cNvPr id="0" name=""/>
        <dsp:cNvSpPr/>
      </dsp:nvSpPr>
      <dsp:spPr>
        <a:xfrm>
          <a:off x="4252817" y="998568"/>
          <a:ext cx="2314765" cy="23147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Ineffective communication</a:t>
          </a:r>
          <a:endParaRPr lang="en-US" sz="1800" kern="1200" dirty="0"/>
        </a:p>
      </dsp:txBody>
      <dsp:txXfrm>
        <a:off x="4591806" y="1337557"/>
        <a:ext cx="1636787" cy="1636787"/>
      </dsp:txXfrm>
    </dsp:sp>
    <dsp:sp modelId="{ABACE7E8-AFC2-411B-9D75-C340E0A0B51C}">
      <dsp:nvSpPr>
        <dsp:cNvPr id="0" name=""/>
        <dsp:cNvSpPr/>
      </dsp:nvSpPr>
      <dsp:spPr>
        <a:xfrm>
          <a:off x="4831508" y="71416"/>
          <a:ext cx="1157382" cy="115738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Errors </a:t>
          </a:r>
          <a:endParaRPr lang="en-US" sz="1600" kern="1200" dirty="0"/>
        </a:p>
      </dsp:txBody>
      <dsp:txXfrm>
        <a:off x="5001003" y="240911"/>
        <a:ext cx="818392" cy="818392"/>
      </dsp:txXfrm>
    </dsp:sp>
    <dsp:sp modelId="{B753A0F2-B034-4005-84A6-1B401D103EFB}">
      <dsp:nvSpPr>
        <dsp:cNvPr id="0" name=""/>
        <dsp:cNvSpPr/>
      </dsp:nvSpPr>
      <dsp:spPr>
        <a:xfrm>
          <a:off x="6263651" y="1111928"/>
          <a:ext cx="1157382" cy="115738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Stress </a:t>
          </a:r>
          <a:endParaRPr lang="en-US" sz="1600" kern="1200" dirty="0"/>
        </a:p>
      </dsp:txBody>
      <dsp:txXfrm>
        <a:off x="6433146" y="1281423"/>
        <a:ext cx="818392" cy="818392"/>
      </dsp:txXfrm>
    </dsp:sp>
    <dsp:sp modelId="{164B3045-0F88-447E-81E8-66B4429BEB4C}">
      <dsp:nvSpPr>
        <dsp:cNvPr id="0" name=""/>
        <dsp:cNvSpPr/>
      </dsp:nvSpPr>
      <dsp:spPr>
        <a:xfrm>
          <a:off x="5716621" y="2795513"/>
          <a:ext cx="1157382" cy="115738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More time</a:t>
          </a:r>
          <a:endParaRPr lang="en-US" sz="1600" kern="1200" dirty="0"/>
        </a:p>
      </dsp:txBody>
      <dsp:txXfrm>
        <a:off x="5886116" y="2965008"/>
        <a:ext cx="818392" cy="818392"/>
      </dsp:txXfrm>
    </dsp:sp>
    <dsp:sp modelId="{2F20006B-29D2-4D54-AE03-18FF47DEFA2E}">
      <dsp:nvSpPr>
        <dsp:cNvPr id="0" name=""/>
        <dsp:cNvSpPr/>
      </dsp:nvSpPr>
      <dsp:spPr>
        <a:xfrm>
          <a:off x="3946395" y="2795513"/>
          <a:ext cx="1157382" cy="115738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Conflicts </a:t>
          </a:r>
          <a:endParaRPr lang="en-US" sz="1600" kern="1200" dirty="0"/>
        </a:p>
      </dsp:txBody>
      <dsp:txXfrm>
        <a:off x="4115890" y="2965008"/>
        <a:ext cx="818392" cy="818392"/>
      </dsp:txXfrm>
    </dsp:sp>
    <dsp:sp modelId="{7F151109-ACDA-437E-8748-D08EED1B2C81}">
      <dsp:nvSpPr>
        <dsp:cNvPr id="0" name=""/>
        <dsp:cNvSpPr/>
      </dsp:nvSpPr>
      <dsp:spPr>
        <a:xfrm>
          <a:off x="3399365" y="1111928"/>
          <a:ext cx="1157382" cy="115738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Poor Decision Making</a:t>
          </a:r>
          <a:endParaRPr lang="en-US" sz="1600" kern="1200" dirty="0"/>
        </a:p>
      </dsp:txBody>
      <dsp:txXfrm>
        <a:off x="3568860" y="1281423"/>
        <a:ext cx="818392" cy="818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5/14/2020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5/14/2020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5/14/2020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5/14/2020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5/14/2020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6F347-1B2F-4097-AEB5-4A26FB45D67A}"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5/14/2020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5B4BE-627A-4EC1-99E1-6F1AA97AB802}"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5/14/2020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ED6AC-4FBA-40BD-BE75-20DB64DA4BAD}"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933C87-D201-458A-93C0-8EDD9AC92D93}" type="datetime1">
              <a:rPr lang="en-US" smtClean="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CE6829-5A25-485A-91B1-5D6D58BB9F23}" type="datetime1">
              <a:rPr lang="en-US" smtClean="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5/14/2020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0" y="4415246"/>
            <a:ext cx="7371937" cy="914400"/>
          </a:xfrm>
        </p:spPr>
        <p:txBody>
          <a:bodyPr anchor="ctr">
            <a:normAutofit/>
          </a:bodyPr>
          <a:lstStyle/>
          <a:p>
            <a:pPr algn="r"/>
            <a:r>
              <a:rPr lang="en-US" sz="4000" dirty="0" smtClean="0"/>
              <a:t>Project team building</a:t>
            </a:r>
            <a:endParaRPr lang="en-US" sz="4000" dirty="0"/>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r>
              <a:rPr lang="en-US" dirty="0" smtClean="0"/>
              <a:t>By: Saba Ashraf</a:t>
            </a:r>
          </a:p>
          <a:p>
            <a:r>
              <a:rPr lang="en-US" dirty="0" smtClean="0"/>
              <a:t>Noon Business School, University of Sargodha</a:t>
            </a:r>
            <a:endParaRPr lang="en-US" dirty="0"/>
          </a:p>
        </p:txBody>
      </p: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pic>
        <p:nvPicPr>
          <p:cNvPr id="4" name="Picture 3"/>
          <p:cNvPicPr>
            <a:picLocks noChangeAspect="1"/>
          </p:cNvPicPr>
          <p:nvPr/>
        </p:nvPicPr>
        <p:blipFill>
          <a:blip r:embed="rId3"/>
          <a:stretch>
            <a:fillRect/>
          </a:stretch>
        </p:blipFill>
        <p:spPr>
          <a:xfrm>
            <a:off x="792483" y="1284092"/>
            <a:ext cx="6579454" cy="3131153"/>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Strategies for effective team communication</a:t>
            </a:r>
          </a:p>
        </p:txBody>
      </p:sp>
      <p:sp>
        <p:nvSpPr>
          <p:cNvPr id="3" name="Content Placeholder 2"/>
          <p:cNvSpPr>
            <a:spLocks noGrp="1"/>
          </p:cNvSpPr>
          <p:nvPr>
            <p:ph idx="1"/>
          </p:nvPr>
        </p:nvSpPr>
        <p:spPr/>
        <p:txBody>
          <a:bodyPr/>
          <a:lstStyle/>
          <a:p>
            <a:r>
              <a:rPr lang="en-US" dirty="0"/>
              <a:t>Remember: There is no “I” in team</a:t>
            </a:r>
            <a:r>
              <a:rPr lang="en-US" dirty="0" smtClean="0"/>
              <a:t>.. </a:t>
            </a:r>
            <a:r>
              <a:rPr lang="en-US" dirty="0"/>
              <a:t>The team functions as a whole. All team members must work together well as a group.</a:t>
            </a:r>
          </a:p>
          <a:p>
            <a:r>
              <a:rPr lang="en-US" dirty="0"/>
              <a:t>Team building games can help facilitate team member communication. Look into some of the different exercises available as resources to project managers and team leaders to help create a team bond.</a:t>
            </a:r>
          </a:p>
          <a:p>
            <a:r>
              <a:rPr lang="en-US" dirty="0"/>
              <a:t>Finally, no matter what members you select for your team, you may have intra-team conflicts that arise. Put out these fires fast, as nothing undermines a team more than conflict. Successful conflict resolution should be an aim of your efforts toward facilitating team member communication</a:t>
            </a:r>
            <a:endParaRPr lang="en-GB" dirty="0"/>
          </a:p>
        </p:txBody>
      </p:sp>
    </p:spTree>
    <p:extLst>
      <p:ext uri="{BB962C8B-B14F-4D97-AF65-F5344CB8AC3E}">
        <p14:creationId xmlns:p14="http://schemas.microsoft.com/office/powerpoint/2010/main" val="44404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to effectively communication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0106619"/>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40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ineffective communication cause?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063361"/>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64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team building</a:t>
            </a:r>
            <a:endParaRPr lang="en-GB" dirty="0"/>
          </a:p>
        </p:txBody>
      </p:sp>
      <p:sp>
        <p:nvSpPr>
          <p:cNvPr id="3" name="Content Placeholder 2"/>
          <p:cNvSpPr>
            <a:spLocks noGrp="1"/>
          </p:cNvSpPr>
          <p:nvPr>
            <p:ph idx="1"/>
          </p:nvPr>
        </p:nvSpPr>
        <p:spPr>
          <a:xfrm>
            <a:off x="685800" y="2194560"/>
            <a:ext cx="7400109" cy="4024125"/>
          </a:xfrm>
        </p:spPr>
        <p:txBody>
          <a:bodyPr/>
          <a:lstStyle/>
          <a:p>
            <a:r>
              <a:rPr lang="en-US" dirty="0" smtClean="0"/>
              <a:t>Greater </a:t>
            </a:r>
            <a:r>
              <a:rPr lang="en-US" dirty="0"/>
              <a:t>collaboration, where information is shared freely among team members, and team members feel that they have invested themselves in the outcome</a:t>
            </a:r>
          </a:p>
          <a:p>
            <a:r>
              <a:rPr lang="en-US" dirty="0" smtClean="0"/>
              <a:t>enhanced </a:t>
            </a:r>
            <a:r>
              <a:rPr lang="en-US" dirty="0"/>
              <a:t>communication</a:t>
            </a:r>
          </a:p>
          <a:p>
            <a:r>
              <a:rPr lang="en-US" dirty="0" smtClean="0"/>
              <a:t>More </a:t>
            </a:r>
            <a:r>
              <a:rPr lang="en-US" dirty="0"/>
              <a:t>effective use of resources, talents, and strengths, while minimizing individual weaknesses and/or gaps</a:t>
            </a:r>
          </a:p>
          <a:p>
            <a:r>
              <a:rPr lang="en-US" dirty="0" smtClean="0"/>
              <a:t>Improved </a:t>
            </a:r>
            <a:r>
              <a:rPr lang="en-US" dirty="0"/>
              <a:t>decision making, while reducing lead times in implementing team actions</a:t>
            </a:r>
          </a:p>
          <a:p>
            <a:r>
              <a:rPr lang="en-US" dirty="0" smtClean="0"/>
              <a:t>Greater </a:t>
            </a:r>
            <a:r>
              <a:rPr lang="en-US" dirty="0"/>
              <a:t>commitment to team results</a:t>
            </a:r>
          </a:p>
          <a:p>
            <a:r>
              <a:rPr lang="en-US" dirty="0" smtClean="0"/>
              <a:t>Higher </a:t>
            </a:r>
            <a:r>
              <a:rPr lang="en-US" dirty="0"/>
              <a:t>quality results</a:t>
            </a:r>
            <a:endParaRPr lang="en-GB" dirty="0"/>
          </a:p>
        </p:txBody>
      </p:sp>
      <p:pic>
        <p:nvPicPr>
          <p:cNvPr id="5" name="Picture 4"/>
          <p:cNvPicPr>
            <a:picLocks noChangeAspect="1"/>
          </p:cNvPicPr>
          <p:nvPr/>
        </p:nvPicPr>
        <p:blipFill>
          <a:blip r:embed="rId2"/>
          <a:stretch>
            <a:fillRect/>
          </a:stretch>
        </p:blipFill>
        <p:spPr>
          <a:xfrm>
            <a:off x="8538073" y="2941320"/>
            <a:ext cx="2352675" cy="2153194"/>
          </a:xfrm>
          <a:prstGeom prst="rect">
            <a:avLst/>
          </a:prstGeom>
        </p:spPr>
      </p:pic>
    </p:spTree>
    <p:extLst>
      <p:ext uri="{BB962C8B-B14F-4D97-AF65-F5344CB8AC3E}">
        <p14:creationId xmlns:p14="http://schemas.microsoft.com/office/powerpoint/2010/main" val="566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project teams?</a:t>
            </a:r>
            <a:endParaRPr lang="en-GB" dirty="0"/>
          </a:p>
        </p:txBody>
      </p:sp>
      <p:pic>
        <p:nvPicPr>
          <p:cNvPr id="10" name="Content Placeholder 9"/>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105327" y="1835333"/>
            <a:ext cx="5400873" cy="3469474"/>
          </a:xfrm>
          <a:prstGeom prst="rect">
            <a:avLst/>
          </a:prstGeom>
        </p:spPr>
      </p:pic>
      <p:sp>
        <p:nvSpPr>
          <p:cNvPr id="11" name="TextBox 10"/>
          <p:cNvSpPr txBox="1"/>
          <p:nvPr/>
        </p:nvSpPr>
        <p:spPr>
          <a:xfrm>
            <a:off x="914400" y="2834640"/>
            <a:ext cx="465037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 group of people </a:t>
            </a:r>
            <a:r>
              <a:rPr lang="en-US" dirty="0" smtClean="0"/>
              <a:t>who share </a:t>
            </a:r>
            <a:r>
              <a:rPr lang="en-US" dirty="0"/>
              <a:t>the same purpose </a:t>
            </a:r>
            <a:r>
              <a:rPr lang="en-US" dirty="0" smtClean="0"/>
              <a:t>or goal</a:t>
            </a:r>
            <a:r>
              <a:rPr lang="en-US" dirty="0"/>
              <a:t>. </a:t>
            </a:r>
            <a:endParaRPr lang="en-US" dirty="0" smtClean="0"/>
          </a:p>
          <a:p>
            <a:pPr marL="285750" indent="-285750">
              <a:buFont typeface="Arial" panose="020B0604020202020204" pitchFamily="34" charset="0"/>
              <a:buChar char="•"/>
            </a:pPr>
            <a:r>
              <a:rPr lang="en-US" dirty="0" smtClean="0"/>
              <a:t>They </a:t>
            </a:r>
            <a:r>
              <a:rPr lang="en-US" dirty="0"/>
              <a:t>are assembled </a:t>
            </a:r>
            <a:r>
              <a:rPr lang="en-US" dirty="0" smtClean="0"/>
              <a:t>to perform </a:t>
            </a:r>
            <a:r>
              <a:rPr lang="en-US" dirty="0"/>
              <a:t>activities </a:t>
            </a:r>
            <a:r>
              <a:rPr lang="en-US" dirty="0" smtClean="0"/>
              <a:t>that contribute toward achieving a set business objective.</a:t>
            </a:r>
          </a:p>
          <a:p>
            <a:pPr marL="285750" indent="-285750">
              <a:buFont typeface="Arial" panose="020B0604020202020204" pitchFamily="34" charset="0"/>
              <a:buChar char="•"/>
            </a:pPr>
            <a:r>
              <a:rPr lang="en-US" dirty="0"/>
              <a:t>Team members do not necessarily have the same skills or backgrounds, however,</a:t>
            </a:r>
          </a:p>
          <a:p>
            <a:pPr marL="285750" indent="-285750">
              <a:buFont typeface="Arial" panose="020B0604020202020204" pitchFamily="34" charset="0"/>
              <a:buChar char="•"/>
            </a:pPr>
            <a:r>
              <a:rPr lang="en-US" dirty="0"/>
              <a:t>their skills and experiences complement each other to fulfil the project’s objective.</a:t>
            </a:r>
            <a:endParaRPr lang="en-GB" dirty="0"/>
          </a:p>
        </p:txBody>
      </p:sp>
    </p:spTree>
    <p:extLst>
      <p:ext uri="{BB962C8B-B14F-4D97-AF65-F5344CB8AC3E}">
        <p14:creationId xmlns:p14="http://schemas.microsoft.com/office/powerpoint/2010/main" val="51703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team building?</a:t>
            </a:r>
            <a:endParaRPr lang="en-GB" dirty="0"/>
          </a:p>
        </p:txBody>
      </p:sp>
      <p:sp>
        <p:nvSpPr>
          <p:cNvPr id="3" name="Content Placeholder 2"/>
          <p:cNvSpPr>
            <a:spLocks noGrp="1"/>
          </p:cNvSpPr>
          <p:nvPr>
            <p:ph idx="1"/>
          </p:nvPr>
        </p:nvSpPr>
        <p:spPr>
          <a:xfrm>
            <a:off x="685800" y="2579914"/>
            <a:ext cx="6420394" cy="2743200"/>
          </a:xfrm>
        </p:spPr>
        <p:txBody>
          <a:bodyPr/>
          <a:lstStyle/>
          <a:p>
            <a:pPr marL="0" indent="0">
              <a:buNone/>
            </a:pPr>
            <a:r>
              <a:rPr lang="en-US" i="1" dirty="0"/>
              <a:t>The PMBOK defines Team Building as</a:t>
            </a:r>
            <a:r>
              <a:rPr lang="en-US" i="1" dirty="0" smtClean="0"/>
              <a:t>:</a:t>
            </a:r>
          </a:p>
          <a:p>
            <a:pPr marL="0" indent="0" algn="ctr">
              <a:buNone/>
            </a:pPr>
            <a:r>
              <a:rPr lang="en-US" dirty="0" smtClean="0"/>
              <a:t> </a:t>
            </a:r>
            <a:r>
              <a:rPr lang="en-US" dirty="0"/>
              <a:t>Activities designed to improve interpersonal relationships and increase team cohesiveness. It is also important to encourage information communication and activities because of their role in building trust and establishing good working relationships.’</a:t>
            </a:r>
            <a:endParaRPr lang="en-US" dirty="0" smtClean="0"/>
          </a:p>
        </p:txBody>
      </p:sp>
      <p:pic>
        <p:nvPicPr>
          <p:cNvPr id="4" name="Picture 3"/>
          <p:cNvPicPr>
            <a:picLocks noChangeAspect="1"/>
          </p:cNvPicPr>
          <p:nvPr/>
        </p:nvPicPr>
        <p:blipFill>
          <a:blip r:embed="rId2"/>
          <a:stretch>
            <a:fillRect/>
          </a:stretch>
        </p:blipFill>
        <p:spPr>
          <a:xfrm>
            <a:off x="7746274" y="2456089"/>
            <a:ext cx="3048000" cy="2990850"/>
          </a:xfrm>
          <a:prstGeom prst="rect">
            <a:avLst/>
          </a:prstGeom>
        </p:spPr>
      </p:pic>
    </p:spTree>
    <p:extLst>
      <p:ext uri="{BB962C8B-B14F-4D97-AF65-F5344CB8AC3E}">
        <p14:creationId xmlns:p14="http://schemas.microsoft.com/office/powerpoint/2010/main" val="389193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 vs. Management</a:t>
            </a:r>
            <a:endParaRPr lang="en-GB" dirty="0"/>
          </a:p>
        </p:txBody>
      </p:sp>
      <p:sp>
        <p:nvSpPr>
          <p:cNvPr id="3" name="Text Placeholder 2"/>
          <p:cNvSpPr>
            <a:spLocks noGrp="1"/>
          </p:cNvSpPr>
          <p:nvPr>
            <p:ph type="body" idx="1"/>
          </p:nvPr>
        </p:nvSpPr>
        <p:spPr/>
        <p:txBody>
          <a:bodyPr/>
          <a:lstStyle/>
          <a:p>
            <a:r>
              <a:rPr lang="en-GB" u="sng" dirty="0" smtClean="0"/>
              <a:t>Management</a:t>
            </a:r>
            <a:r>
              <a:rPr lang="en-GB" dirty="0" smtClean="0"/>
              <a:t> </a:t>
            </a:r>
            <a:endParaRPr lang="en-GB" dirty="0"/>
          </a:p>
        </p:txBody>
      </p:sp>
      <p:sp>
        <p:nvSpPr>
          <p:cNvPr id="4" name="Content Placeholder 3"/>
          <p:cNvSpPr>
            <a:spLocks noGrp="1"/>
          </p:cNvSpPr>
          <p:nvPr>
            <p:ph sz="half" idx="2"/>
          </p:nvPr>
        </p:nvSpPr>
        <p:spPr/>
        <p:txBody>
          <a:bodyPr>
            <a:normAutofit fontScale="92500" lnSpcReduction="20000"/>
          </a:bodyPr>
          <a:lstStyle/>
          <a:p>
            <a:r>
              <a:rPr lang="en-US" dirty="0"/>
              <a:t>Implementing tactical actions</a:t>
            </a:r>
          </a:p>
          <a:p>
            <a:r>
              <a:rPr lang="en-US" dirty="0"/>
              <a:t>Detailed budgeting</a:t>
            </a:r>
          </a:p>
          <a:p>
            <a:r>
              <a:rPr lang="en-US" dirty="0"/>
              <a:t>Measuring and reporting performance</a:t>
            </a:r>
          </a:p>
          <a:p>
            <a:r>
              <a:rPr lang="en-US" dirty="0"/>
              <a:t>Applying rules and policies</a:t>
            </a:r>
          </a:p>
          <a:p>
            <a:r>
              <a:rPr lang="en-US" dirty="0"/>
              <a:t>Implementing disciplinary rules</a:t>
            </a:r>
          </a:p>
          <a:p>
            <a:r>
              <a:rPr lang="en-US" dirty="0"/>
              <a:t>Organizing people and tasks within structures</a:t>
            </a:r>
          </a:p>
          <a:p>
            <a:r>
              <a:rPr lang="en-US" dirty="0"/>
              <a:t>Recruiting people for jobs</a:t>
            </a:r>
          </a:p>
          <a:p>
            <a:r>
              <a:rPr lang="en-US" dirty="0"/>
              <a:t>Checking and managing ethics and morals</a:t>
            </a:r>
            <a:endParaRPr lang="en-GB" dirty="0"/>
          </a:p>
        </p:txBody>
      </p:sp>
      <p:sp>
        <p:nvSpPr>
          <p:cNvPr id="5" name="Text Placeholder 4"/>
          <p:cNvSpPr>
            <a:spLocks noGrp="1"/>
          </p:cNvSpPr>
          <p:nvPr>
            <p:ph type="body" sz="quarter" idx="3"/>
          </p:nvPr>
        </p:nvSpPr>
        <p:spPr/>
        <p:txBody>
          <a:bodyPr/>
          <a:lstStyle/>
          <a:p>
            <a:r>
              <a:rPr lang="en-GB" u="sng" dirty="0" smtClean="0"/>
              <a:t>Leadership</a:t>
            </a:r>
            <a:endParaRPr lang="en-GB" u="sng" dirty="0"/>
          </a:p>
        </p:txBody>
      </p:sp>
      <p:sp>
        <p:nvSpPr>
          <p:cNvPr id="6" name="Content Placeholder 5"/>
          <p:cNvSpPr>
            <a:spLocks noGrp="1"/>
          </p:cNvSpPr>
          <p:nvPr>
            <p:ph sz="quarter" idx="4"/>
          </p:nvPr>
        </p:nvSpPr>
        <p:spPr/>
        <p:txBody>
          <a:bodyPr>
            <a:normAutofit fontScale="85000" lnSpcReduction="20000"/>
          </a:bodyPr>
          <a:lstStyle/>
          <a:p>
            <a:r>
              <a:rPr lang="en-US" dirty="0"/>
              <a:t>Creating new visions and aims</a:t>
            </a:r>
          </a:p>
          <a:p>
            <a:r>
              <a:rPr lang="en-US" dirty="0"/>
              <a:t>Establishing organizational financial targets</a:t>
            </a:r>
          </a:p>
          <a:p>
            <a:r>
              <a:rPr lang="en-US" dirty="0"/>
              <a:t>Deciding what needs measuring and reporting</a:t>
            </a:r>
          </a:p>
          <a:p>
            <a:r>
              <a:rPr lang="en-US" dirty="0"/>
              <a:t>Making new rules and policies</a:t>
            </a:r>
          </a:p>
          <a:p>
            <a:r>
              <a:rPr lang="en-US" dirty="0"/>
              <a:t>Making disciplinary rules</a:t>
            </a:r>
          </a:p>
          <a:p>
            <a:r>
              <a:rPr lang="en-US" dirty="0"/>
              <a:t>Deciding structures, hierarchies and workgroups</a:t>
            </a:r>
          </a:p>
          <a:p>
            <a:r>
              <a:rPr lang="en-US" dirty="0"/>
              <a:t>Creating new job roles</a:t>
            </a:r>
          </a:p>
          <a:p>
            <a:r>
              <a:rPr lang="en-US" dirty="0"/>
              <a:t>Establishing ethical and moral position</a:t>
            </a:r>
            <a:endParaRPr lang="en-GB" dirty="0"/>
          </a:p>
        </p:txBody>
      </p:sp>
    </p:spTree>
    <p:extLst>
      <p:ext uri="{BB962C8B-B14F-4D97-AF65-F5344CB8AC3E}">
        <p14:creationId xmlns:p14="http://schemas.microsoft.com/office/powerpoint/2010/main" val="102220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 vs. management</a:t>
            </a:r>
            <a:endParaRPr lang="en-GB" dirty="0"/>
          </a:p>
        </p:txBody>
      </p:sp>
      <p:sp>
        <p:nvSpPr>
          <p:cNvPr id="3" name="Text Placeholder 2"/>
          <p:cNvSpPr>
            <a:spLocks noGrp="1"/>
          </p:cNvSpPr>
          <p:nvPr>
            <p:ph type="body" idx="1"/>
          </p:nvPr>
        </p:nvSpPr>
        <p:spPr/>
        <p:txBody>
          <a:bodyPr/>
          <a:lstStyle/>
          <a:p>
            <a:r>
              <a:rPr lang="en-GB" u="sng" dirty="0" smtClean="0"/>
              <a:t>Management </a:t>
            </a:r>
            <a:endParaRPr lang="en-GB" u="sng" dirty="0"/>
          </a:p>
        </p:txBody>
      </p:sp>
      <p:sp>
        <p:nvSpPr>
          <p:cNvPr id="4" name="Content Placeholder 3"/>
          <p:cNvSpPr>
            <a:spLocks noGrp="1"/>
          </p:cNvSpPr>
          <p:nvPr>
            <p:ph sz="half" idx="2"/>
          </p:nvPr>
        </p:nvSpPr>
        <p:spPr/>
        <p:txBody>
          <a:bodyPr/>
          <a:lstStyle/>
          <a:p>
            <a:r>
              <a:rPr lang="en-US" dirty="0"/>
              <a:t>Developing people</a:t>
            </a:r>
          </a:p>
          <a:p>
            <a:r>
              <a:rPr lang="en-US" dirty="0"/>
              <a:t>Problem-solving</a:t>
            </a:r>
          </a:p>
          <a:p>
            <a:r>
              <a:rPr lang="en-US" dirty="0"/>
              <a:t>Planning</a:t>
            </a:r>
          </a:p>
          <a:p>
            <a:r>
              <a:rPr lang="en-US" dirty="0"/>
              <a:t>Improving productivity and efficiency</a:t>
            </a:r>
          </a:p>
          <a:p>
            <a:r>
              <a:rPr lang="en-US" dirty="0"/>
              <a:t>Motivating and encouraging others</a:t>
            </a:r>
          </a:p>
          <a:p>
            <a:r>
              <a:rPr lang="en-US" dirty="0"/>
              <a:t>Delegating and training</a:t>
            </a:r>
            <a:endParaRPr lang="en-GB" dirty="0"/>
          </a:p>
        </p:txBody>
      </p:sp>
      <p:sp>
        <p:nvSpPr>
          <p:cNvPr id="5" name="Text Placeholder 4"/>
          <p:cNvSpPr>
            <a:spLocks noGrp="1"/>
          </p:cNvSpPr>
          <p:nvPr>
            <p:ph type="body" sz="quarter" idx="3"/>
          </p:nvPr>
        </p:nvSpPr>
        <p:spPr/>
        <p:txBody>
          <a:bodyPr/>
          <a:lstStyle/>
          <a:p>
            <a:r>
              <a:rPr lang="en-GB" u="sng" dirty="0"/>
              <a:t>L</a:t>
            </a:r>
            <a:r>
              <a:rPr lang="en-GB" u="sng" dirty="0" smtClean="0"/>
              <a:t>eadership</a:t>
            </a:r>
            <a:endParaRPr lang="en-GB" u="sng" dirty="0"/>
          </a:p>
        </p:txBody>
      </p:sp>
      <p:sp>
        <p:nvSpPr>
          <p:cNvPr id="6" name="Content Placeholder 5"/>
          <p:cNvSpPr>
            <a:spLocks noGrp="1"/>
          </p:cNvSpPr>
          <p:nvPr>
            <p:ph sz="quarter" idx="4"/>
          </p:nvPr>
        </p:nvSpPr>
        <p:spPr/>
        <p:txBody>
          <a:bodyPr>
            <a:normAutofit/>
          </a:bodyPr>
          <a:lstStyle/>
          <a:p>
            <a:r>
              <a:rPr lang="en-US" dirty="0"/>
              <a:t>Developing the organization</a:t>
            </a:r>
          </a:p>
          <a:p>
            <a:r>
              <a:rPr lang="en-US" dirty="0"/>
              <a:t>Problem-anticipation</a:t>
            </a:r>
          </a:p>
          <a:p>
            <a:r>
              <a:rPr lang="en-US" dirty="0" smtClean="0"/>
              <a:t>Visualizing</a:t>
            </a:r>
            <a:endParaRPr lang="en-US" dirty="0"/>
          </a:p>
          <a:p>
            <a:r>
              <a:rPr lang="en-US" dirty="0"/>
              <a:t>Conceiving new opportunities</a:t>
            </a:r>
          </a:p>
          <a:p>
            <a:r>
              <a:rPr lang="en-US" dirty="0"/>
              <a:t>Inspiring and empowering others</a:t>
            </a:r>
          </a:p>
          <a:p>
            <a:r>
              <a:rPr lang="en-US" dirty="0"/>
              <a:t>Planning and organizing </a:t>
            </a:r>
            <a:r>
              <a:rPr lang="en-US" dirty="0" smtClean="0"/>
              <a:t>succession</a:t>
            </a:r>
            <a:endParaRPr lang="en-US" dirty="0"/>
          </a:p>
        </p:txBody>
      </p:sp>
    </p:spTree>
    <p:extLst>
      <p:ext uri="{BB962C8B-B14F-4D97-AF65-F5344CB8AC3E}">
        <p14:creationId xmlns:p14="http://schemas.microsoft.com/office/powerpoint/2010/main" val="324619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of a team leader</a:t>
            </a:r>
            <a:endParaRPr lang="en-GB" dirty="0"/>
          </a:p>
        </p:txBody>
      </p:sp>
      <p:sp>
        <p:nvSpPr>
          <p:cNvPr id="3" name="Content Placeholder 2"/>
          <p:cNvSpPr>
            <a:spLocks noGrp="1"/>
          </p:cNvSpPr>
          <p:nvPr>
            <p:ph idx="1"/>
          </p:nvPr>
        </p:nvSpPr>
        <p:spPr>
          <a:xfrm>
            <a:off x="685800" y="2194560"/>
            <a:ext cx="7204166" cy="4024125"/>
          </a:xfrm>
        </p:spPr>
        <p:txBody>
          <a:bodyPr>
            <a:normAutofit fontScale="92500" lnSpcReduction="10000"/>
          </a:bodyPr>
          <a:lstStyle/>
          <a:p>
            <a:r>
              <a:rPr lang="en-US" dirty="0" smtClean="0"/>
              <a:t>Acts </a:t>
            </a:r>
            <a:r>
              <a:rPr lang="en-US" dirty="0"/>
              <a:t>as a role model to the rest of the team</a:t>
            </a:r>
          </a:p>
          <a:p>
            <a:r>
              <a:rPr lang="en-US" dirty="0" smtClean="0"/>
              <a:t>Ensures </a:t>
            </a:r>
            <a:r>
              <a:rPr lang="en-US" dirty="0"/>
              <a:t>that the team is consistently </a:t>
            </a:r>
            <a:r>
              <a:rPr lang="en-US" dirty="0" smtClean="0"/>
              <a:t>delivering work </a:t>
            </a:r>
            <a:r>
              <a:rPr lang="en-US" dirty="0"/>
              <a:t>packages up to the agreed standards</a:t>
            </a:r>
          </a:p>
          <a:p>
            <a:r>
              <a:rPr lang="en-US" dirty="0" smtClean="0"/>
              <a:t>Ensures </a:t>
            </a:r>
            <a:r>
              <a:rPr lang="en-US" dirty="0"/>
              <a:t>that the team is always working on </a:t>
            </a:r>
            <a:r>
              <a:rPr lang="en-US" dirty="0" smtClean="0"/>
              <a:t>the highest </a:t>
            </a:r>
            <a:r>
              <a:rPr lang="en-US" dirty="0"/>
              <a:t>priority work and is aware of the </a:t>
            </a:r>
            <a:r>
              <a:rPr lang="en-US" dirty="0" smtClean="0"/>
              <a:t>priority.</a:t>
            </a:r>
            <a:endParaRPr lang="en-US" dirty="0"/>
          </a:p>
          <a:p>
            <a:r>
              <a:rPr lang="en-US" dirty="0"/>
              <a:t>E</a:t>
            </a:r>
            <a:r>
              <a:rPr lang="en-US" dirty="0" smtClean="0"/>
              <a:t>nsure </a:t>
            </a:r>
            <a:r>
              <a:rPr lang="en-US" dirty="0"/>
              <a:t>that the team is self-organized</a:t>
            </a:r>
          </a:p>
          <a:p>
            <a:r>
              <a:rPr lang="en-US" dirty="0"/>
              <a:t>E</a:t>
            </a:r>
            <a:r>
              <a:rPr lang="en-US" dirty="0" smtClean="0"/>
              <a:t>nsure </a:t>
            </a:r>
            <a:r>
              <a:rPr lang="en-US" dirty="0"/>
              <a:t>that the team is adhering to the </a:t>
            </a:r>
            <a:r>
              <a:rPr lang="en-US" dirty="0" smtClean="0"/>
              <a:t>agreed principles </a:t>
            </a:r>
            <a:r>
              <a:rPr lang="en-US" dirty="0"/>
              <a:t>and practices</a:t>
            </a:r>
          </a:p>
          <a:p>
            <a:r>
              <a:rPr lang="en-US" dirty="0" smtClean="0"/>
              <a:t>Ensures </a:t>
            </a:r>
            <a:r>
              <a:rPr lang="en-US" dirty="0"/>
              <a:t>the team is collaborating closely </a:t>
            </a:r>
            <a:r>
              <a:rPr lang="en-US" dirty="0" smtClean="0"/>
              <a:t>with customers </a:t>
            </a:r>
            <a:r>
              <a:rPr lang="en-US" dirty="0"/>
              <a:t>and other teams/parties</a:t>
            </a:r>
          </a:p>
          <a:p>
            <a:r>
              <a:rPr lang="en-US" dirty="0" smtClean="0"/>
              <a:t>Ensures </a:t>
            </a:r>
            <a:r>
              <a:rPr lang="en-US" dirty="0"/>
              <a:t>team members comply with </a:t>
            </a:r>
            <a:r>
              <a:rPr lang="en-US" dirty="0" smtClean="0"/>
              <a:t>meeting schedules </a:t>
            </a:r>
            <a:r>
              <a:rPr lang="en-US" dirty="0"/>
              <a:t>and reporting times</a:t>
            </a:r>
            <a:endParaRPr lang="en-GB" dirty="0"/>
          </a:p>
        </p:txBody>
      </p:sp>
      <p:pic>
        <p:nvPicPr>
          <p:cNvPr id="8" name="Picture 7"/>
          <p:cNvPicPr>
            <a:picLocks noChangeAspect="1"/>
          </p:cNvPicPr>
          <p:nvPr/>
        </p:nvPicPr>
        <p:blipFill>
          <a:blip r:embed="rId2"/>
          <a:stretch>
            <a:fillRect/>
          </a:stretch>
        </p:blipFill>
        <p:spPr>
          <a:xfrm>
            <a:off x="8085909" y="2508072"/>
            <a:ext cx="3252652" cy="3397100"/>
          </a:xfrm>
          <a:prstGeom prst="rect">
            <a:avLst/>
          </a:prstGeom>
        </p:spPr>
      </p:pic>
    </p:spTree>
    <p:extLst>
      <p:ext uri="{BB962C8B-B14F-4D97-AF65-F5344CB8AC3E}">
        <p14:creationId xmlns:p14="http://schemas.microsoft.com/office/powerpoint/2010/main" val="95949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Responsibilities of a team leader</a:t>
            </a:r>
          </a:p>
        </p:txBody>
      </p:sp>
      <p:sp>
        <p:nvSpPr>
          <p:cNvPr id="3" name="Content Placeholder 2"/>
          <p:cNvSpPr>
            <a:spLocks noGrp="1"/>
          </p:cNvSpPr>
          <p:nvPr>
            <p:ph idx="1"/>
          </p:nvPr>
        </p:nvSpPr>
        <p:spPr/>
        <p:txBody>
          <a:bodyPr>
            <a:normAutofit/>
          </a:bodyPr>
          <a:lstStyle/>
          <a:p>
            <a:r>
              <a:rPr lang="en-US" dirty="0" smtClean="0"/>
              <a:t>Ensures </a:t>
            </a:r>
            <a:r>
              <a:rPr lang="en-US" dirty="0"/>
              <a:t>the purpose of the team is clear and </a:t>
            </a:r>
            <a:r>
              <a:rPr lang="en-US" dirty="0" smtClean="0"/>
              <a:t>the goals </a:t>
            </a:r>
            <a:r>
              <a:rPr lang="en-US" dirty="0"/>
              <a:t>are fully understood by the team members</a:t>
            </a:r>
          </a:p>
          <a:p>
            <a:r>
              <a:rPr lang="en-US" dirty="0" smtClean="0"/>
              <a:t>Measures </a:t>
            </a:r>
            <a:r>
              <a:rPr lang="en-US" dirty="0"/>
              <a:t>the progress of work the team </a:t>
            </a:r>
            <a:r>
              <a:rPr lang="en-US" dirty="0" smtClean="0"/>
              <a:t>is undertaking </a:t>
            </a:r>
            <a:r>
              <a:rPr lang="en-US" dirty="0"/>
              <a:t>and reporting it</a:t>
            </a:r>
          </a:p>
          <a:p>
            <a:r>
              <a:rPr lang="en-US" dirty="0" smtClean="0"/>
              <a:t>Resolves </a:t>
            </a:r>
            <a:r>
              <a:rPr lang="en-US" dirty="0"/>
              <a:t>any problems amongst the </a:t>
            </a:r>
            <a:r>
              <a:rPr lang="en-US" dirty="0" smtClean="0"/>
              <a:t>team members </a:t>
            </a:r>
            <a:r>
              <a:rPr lang="en-US" dirty="0"/>
              <a:t>and to make sure they are dealt </a:t>
            </a:r>
            <a:r>
              <a:rPr lang="en-US" dirty="0" smtClean="0"/>
              <a:t>with appropriately</a:t>
            </a:r>
            <a:endParaRPr lang="en-US" dirty="0"/>
          </a:p>
          <a:p>
            <a:r>
              <a:rPr lang="en-US" dirty="0" smtClean="0"/>
              <a:t>Removes </a:t>
            </a:r>
            <a:r>
              <a:rPr lang="en-US" dirty="0"/>
              <a:t>obstacles where possible and </a:t>
            </a:r>
            <a:r>
              <a:rPr lang="en-US" dirty="0" smtClean="0"/>
              <a:t>raises issues </a:t>
            </a:r>
            <a:r>
              <a:rPr lang="en-US" dirty="0"/>
              <a:t>and risks to the project manager</a:t>
            </a:r>
          </a:p>
          <a:p>
            <a:r>
              <a:rPr lang="en-US" dirty="0" smtClean="0"/>
              <a:t>Resolves </a:t>
            </a:r>
            <a:r>
              <a:rPr lang="en-US" dirty="0"/>
              <a:t>interdependencies with other </a:t>
            </a:r>
            <a:r>
              <a:rPr lang="en-US" dirty="0" smtClean="0"/>
              <a:t>teams.</a:t>
            </a:r>
            <a:endParaRPr lang="en-GB" dirty="0"/>
          </a:p>
        </p:txBody>
      </p:sp>
    </p:spTree>
    <p:extLst>
      <p:ext uri="{BB962C8B-B14F-4D97-AF65-F5344CB8AC3E}">
        <p14:creationId xmlns:p14="http://schemas.microsoft.com/office/powerpoint/2010/main" val="308782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communication</a:t>
            </a:r>
            <a:endParaRPr lang="en-GB" dirty="0"/>
          </a:p>
        </p:txBody>
      </p:sp>
      <p:sp>
        <p:nvSpPr>
          <p:cNvPr id="3" name="Content Placeholder 2"/>
          <p:cNvSpPr>
            <a:spLocks noGrp="1"/>
          </p:cNvSpPr>
          <p:nvPr>
            <p:ph idx="1"/>
          </p:nvPr>
        </p:nvSpPr>
        <p:spPr>
          <a:xfrm>
            <a:off x="659674" y="2756262"/>
            <a:ext cx="6093823" cy="3278778"/>
          </a:xfrm>
        </p:spPr>
        <p:txBody>
          <a:bodyPr>
            <a:normAutofit fontScale="85000" lnSpcReduction="20000"/>
          </a:bodyPr>
          <a:lstStyle/>
          <a:p>
            <a:r>
              <a:rPr lang="en-US" dirty="0"/>
              <a:t>Team communication is any form </a:t>
            </a:r>
            <a:r>
              <a:rPr lang="en-US" dirty="0" smtClean="0"/>
              <a:t>of communication </a:t>
            </a:r>
            <a:r>
              <a:rPr lang="en-US" dirty="0"/>
              <a:t>among members </a:t>
            </a:r>
            <a:r>
              <a:rPr lang="en-US" dirty="0" smtClean="0"/>
              <a:t>of the </a:t>
            </a:r>
            <a:r>
              <a:rPr lang="en-US" dirty="0"/>
              <a:t>same group or organization that </a:t>
            </a:r>
            <a:r>
              <a:rPr lang="en-US" dirty="0" smtClean="0"/>
              <a:t>is crucial </a:t>
            </a:r>
            <a:r>
              <a:rPr lang="en-US" dirty="0"/>
              <a:t>for a healthy and </a:t>
            </a:r>
            <a:r>
              <a:rPr lang="en-US" dirty="0" smtClean="0"/>
              <a:t>effective dynamic</a:t>
            </a:r>
            <a:r>
              <a:rPr lang="en-US" dirty="0"/>
              <a:t>. </a:t>
            </a:r>
            <a:endParaRPr lang="en-US" dirty="0" smtClean="0"/>
          </a:p>
          <a:p>
            <a:r>
              <a:rPr lang="en-US" dirty="0" smtClean="0"/>
              <a:t>Many frustrations, misunderstandings </a:t>
            </a:r>
            <a:r>
              <a:rPr lang="en-US" dirty="0"/>
              <a:t>and questions </a:t>
            </a:r>
            <a:r>
              <a:rPr lang="en-US" dirty="0" smtClean="0"/>
              <a:t>can easily </a:t>
            </a:r>
            <a:r>
              <a:rPr lang="en-US" dirty="0"/>
              <a:t>be addressed with the </a:t>
            </a:r>
            <a:r>
              <a:rPr lang="en-US" dirty="0" smtClean="0"/>
              <a:t>proper team </a:t>
            </a:r>
            <a:r>
              <a:rPr lang="en-US" dirty="0"/>
              <a:t>communication</a:t>
            </a:r>
            <a:r>
              <a:rPr lang="en-US" dirty="0" smtClean="0"/>
              <a:t>.</a:t>
            </a:r>
          </a:p>
          <a:p>
            <a:r>
              <a:rPr lang="en-US" dirty="0" smtClean="0"/>
              <a:t>Effective communication is prerequisite for building trust</a:t>
            </a:r>
          </a:p>
          <a:p>
            <a:pPr marL="0" indent="0" algn="ctr">
              <a:buNone/>
            </a:pPr>
            <a:endParaRPr lang="en-US" b="1" dirty="0" smtClean="0">
              <a:solidFill>
                <a:schemeClr val="accent1">
                  <a:lumMod val="60000"/>
                  <a:lumOff val="40000"/>
                </a:schemeClr>
              </a:solidFill>
              <a:latin typeface="futura-pt"/>
            </a:endParaRPr>
          </a:p>
          <a:p>
            <a:pPr marL="0" indent="0" algn="ctr">
              <a:buNone/>
            </a:pPr>
            <a:r>
              <a:rPr lang="en-US" b="1" dirty="0" smtClean="0">
                <a:solidFill>
                  <a:schemeClr val="accent1">
                    <a:lumMod val="60000"/>
                    <a:lumOff val="40000"/>
                  </a:schemeClr>
                </a:solidFill>
                <a:latin typeface="futura-pt"/>
              </a:rPr>
              <a:t>Project </a:t>
            </a:r>
            <a:r>
              <a:rPr lang="en-US" b="1" dirty="0">
                <a:solidFill>
                  <a:schemeClr val="accent1">
                    <a:lumMod val="60000"/>
                    <a:lumOff val="40000"/>
                  </a:schemeClr>
                </a:solidFill>
                <a:latin typeface="futura-pt"/>
              </a:rPr>
              <a:t>leadership calls for clear communication about goals, responsibility, performance, expectations and feedback</a:t>
            </a:r>
            <a:endParaRPr lang="en-GB" dirty="0">
              <a:solidFill>
                <a:schemeClr val="accent1">
                  <a:lumMod val="60000"/>
                  <a:lumOff val="40000"/>
                </a:scheme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875979" y="1807245"/>
            <a:ext cx="4899098" cy="4680421"/>
          </a:xfrm>
          <a:prstGeom prst="rect">
            <a:avLst/>
          </a:prstGeom>
        </p:spPr>
      </p:pic>
      <p:sp>
        <p:nvSpPr>
          <p:cNvPr id="5" name="Rectangle 4"/>
          <p:cNvSpPr/>
          <p:nvPr/>
        </p:nvSpPr>
        <p:spPr>
          <a:xfrm>
            <a:off x="6614160" y="5841335"/>
            <a:ext cx="5160917" cy="307777"/>
          </a:xfrm>
          <a:prstGeom prst="rect">
            <a:avLst/>
          </a:prstGeom>
        </p:spPr>
        <p:txBody>
          <a:bodyPr wrap="square">
            <a:spAutoFit/>
          </a:bodyPr>
          <a:lstStyle/>
          <a:p>
            <a:pPr algn="ctr"/>
            <a:r>
              <a:rPr lang="en-GB" sz="1400" dirty="0">
                <a:latin typeface="Bahnschrift SemiBold SemiConden" panose="020B0502040204020203" pitchFamily="34" charset="0"/>
              </a:rPr>
              <a:t>More effective communication = Better project management</a:t>
            </a:r>
          </a:p>
        </p:txBody>
      </p:sp>
    </p:spTree>
    <p:extLst>
      <p:ext uri="{BB962C8B-B14F-4D97-AF65-F5344CB8AC3E}">
        <p14:creationId xmlns:p14="http://schemas.microsoft.com/office/powerpoint/2010/main" val="58141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Strategies for effective team communication</a:t>
            </a:r>
            <a:endParaRPr lang="en-GB" dirty="0"/>
          </a:p>
        </p:txBody>
      </p:sp>
      <p:sp>
        <p:nvSpPr>
          <p:cNvPr id="3" name="Content Placeholder 2"/>
          <p:cNvSpPr>
            <a:spLocks noGrp="1"/>
          </p:cNvSpPr>
          <p:nvPr>
            <p:ph idx="1"/>
          </p:nvPr>
        </p:nvSpPr>
        <p:spPr>
          <a:xfrm>
            <a:off x="685800" y="2194560"/>
            <a:ext cx="6773091" cy="4024125"/>
          </a:xfrm>
        </p:spPr>
        <p:txBody>
          <a:bodyPr>
            <a:normAutofit fontScale="77500" lnSpcReduction="20000"/>
          </a:bodyPr>
          <a:lstStyle/>
          <a:p>
            <a:r>
              <a:rPr lang="en-US" dirty="0"/>
              <a:t>Communication strategies should include when communication should occur (daily, weekly, monthly), what should be communicated, who should be communicated with, and how to deal with risks and emergencies.</a:t>
            </a:r>
          </a:p>
          <a:p>
            <a:r>
              <a:rPr lang="en-US" dirty="0"/>
              <a:t>Information on how and when a change may occur in your communication plan should be planned out.</a:t>
            </a:r>
          </a:p>
          <a:p>
            <a:r>
              <a:rPr lang="en-US" dirty="0"/>
              <a:t>By keeping an open forum for your team, you will encourage communication when it’s necessary. While many companies host daily status meetings, your company may prefer a weekly status report - it all depends upon the importance of the project and the preferences of the stakeholders. </a:t>
            </a:r>
            <a:endParaRPr lang="en-US" dirty="0" smtClean="0"/>
          </a:p>
          <a:p>
            <a:r>
              <a:rPr lang="en-US" dirty="0" smtClean="0"/>
              <a:t>Stakeholders </a:t>
            </a:r>
            <a:r>
              <a:rPr lang="en-US" dirty="0"/>
              <a:t>deserve to be kept in the loop - and by having open team communication, you can facilitate open stakeholder communication.</a:t>
            </a:r>
          </a:p>
          <a:p>
            <a:r>
              <a:rPr lang="en-US" dirty="0"/>
              <a:t>Try to avoid criticism during meetings. Nothing closes your team members’ mouths faster than feeling like they cannot voice their ideas, concerns, and accomplishments in a secure environment, free of criticism, brandishing, and blame</a:t>
            </a:r>
            <a:r>
              <a:rPr lang="en-US" dirty="0" smtClean="0"/>
              <a:t>..</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5667" r="90000"/>
                    </a14:imgEffect>
                  </a14:imgLayer>
                </a14:imgProps>
              </a:ext>
            </a:extLst>
          </a:blip>
          <a:stretch>
            <a:fillRect/>
          </a:stretch>
        </p:blipFill>
        <p:spPr>
          <a:xfrm>
            <a:off x="7106193" y="2485072"/>
            <a:ext cx="5243649" cy="2619375"/>
          </a:xfrm>
          <a:prstGeom prst="rect">
            <a:avLst/>
          </a:prstGeom>
        </p:spPr>
      </p:pic>
    </p:spTree>
    <p:extLst>
      <p:ext uri="{BB962C8B-B14F-4D97-AF65-F5344CB8AC3E}">
        <p14:creationId xmlns:p14="http://schemas.microsoft.com/office/powerpoint/2010/main" val="324889701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 design</Template>
  <TotalTime>0</TotalTime>
  <Words>855</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Bahnschrift SemiBold SemiConden</vt:lpstr>
      <vt:lpstr>Calibri</vt:lpstr>
      <vt:lpstr>Century Gothic</vt:lpstr>
      <vt:lpstr>futura-pt</vt:lpstr>
      <vt:lpstr>Vapor Trail</vt:lpstr>
      <vt:lpstr>Project team building</vt:lpstr>
      <vt:lpstr>What is project teams?</vt:lpstr>
      <vt:lpstr>What is team building?</vt:lpstr>
      <vt:lpstr>Leadership vs. Management</vt:lpstr>
      <vt:lpstr>Leadership vs. management</vt:lpstr>
      <vt:lpstr>Responsibilities of a team leader</vt:lpstr>
      <vt:lpstr>Responsibilities of a team leader</vt:lpstr>
      <vt:lpstr>Team communication</vt:lpstr>
      <vt:lpstr>Strategies for effective team communication</vt:lpstr>
      <vt:lpstr>Strategies for effective team communication</vt:lpstr>
      <vt:lpstr>Ways to effectively communication</vt:lpstr>
      <vt:lpstr>What can ineffective communication cause?</vt:lpstr>
      <vt:lpstr>Benefits of team building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2020-05-14T09:20:20Z</dcterms:created>
  <dcterms:modified xsi:type="dcterms:W3CDTF">2020-05-14T11:06:49Z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