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672" autoAdjust="0"/>
    <p:restoredTop sz="94660"/>
  </p:normalViewPr>
  <p:slideViewPr>
    <p:cSldViewPr>
      <p:cViewPr>
        <p:scale>
          <a:sx n="100" d="100"/>
          <a:sy n="100" d="100"/>
        </p:scale>
        <p:origin x="-636" y="9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7" name="Picture 7" descr="titleslideimag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205740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81000"/>
            <a:ext cx="6400800" cy="91440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utoUpdateAnimBg="0"/>
      <p:bldP spid="25603" grpId="0" build="p" autoUpdateAnimBg="0" advAuto="0">
        <p:tmplLst>
          <p:tmpl lvl="1">
            <p:tnLst>
              <p:par>
                <p:cTn presetID="9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6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2560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FD50E3-8963-4606-97BC-6CE61B74B62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62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A66F04-B156-40C0-86B1-8EEF0DE5828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67818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82296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657600"/>
            <a:ext cx="82296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1BE4984-98AB-4A1B-9C01-858E1734577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67818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219200"/>
            <a:ext cx="4038600" cy="4724400"/>
          </a:xfrm>
        </p:spPr>
        <p:txBody>
          <a:bodyPr/>
          <a:lstStyle/>
          <a:p>
            <a:r>
              <a:rPr lang="en-US" smtClean="0"/>
              <a:t>Click icon to add clip art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969B741-58BE-4251-8700-0D3CA60E34E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C9341-3835-4453-B2A2-BB8B37379C9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38F0A8-284A-43C6-89B4-912D31EC1DF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CFAE2D-A5C7-4A9C-92A5-BA93CEF4209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BD0A0-462A-4E5B-935A-EAB4E2042A5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D4DF9-07BA-41F1-A2D4-4706F25AEF2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08D0E7-DDC3-4120-BF87-97DFD903609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2136C0-E629-4961-8BDE-DDA340003E9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3A8308-B4BA-4076-AE9A-80298CB731B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3" name="Picture 7" descr="2ndslideimag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6781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4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4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400">
                <a:latin typeface="Times New Roman" pitchFamily="18" charset="0"/>
              </a:defRPr>
            </a:lvl1pPr>
          </a:lstStyle>
          <a:p>
            <a:fld id="{59CC9684-557F-4A0C-A616-390AD74250EE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6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33425" y="2724150"/>
            <a:ext cx="7772400" cy="2057400"/>
          </a:xfrm>
        </p:spPr>
        <p:txBody>
          <a:bodyPr/>
          <a:lstStyle/>
          <a:p>
            <a:r>
              <a:rPr lang="en-GB"/>
              <a:t>Black History Month 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698" name="AutoShape 2" descr="Black History Month Christian Powerpoint - Black History Month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700" name="AutoShape 4" descr="Black History Month Christian Powerpoint - Black History Month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702" name="AutoShape 6" descr="Black History Powerpoint |authorSTRE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7" name="Picture 6" descr="download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1928802"/>
            <a:ext cx="2466975" cy="1847850"/>
          </a:xfrm>
          <a:prstGeom prst="rect">
            <a:avLst/>
          </a:prstGeom>
        </p:spPr>
      </p:pic>
      <p:pic>
        <p:nvPicPr>
          <p:cNvPr id="16" name="Picture 15" descr="image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4071942"/>
            <a:ext cx="1724025" cy="26574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images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1857364"/>
            <a:ext cx="4971396" cy="2714644"/>
          </a:xfrm>
          <a:prstGeom prst="rect">
            <a:avLst/>
          </a:prstGeom>
        </p:spPr>
      </p:pic>
      <p:pic>
        <p:nvPicPr>
          <p:cNvPr id="5" name="Picture 4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9322" y="1571612"/>
            <a:ext cx="2986096" cy="436676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downloa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2285992"/>
            <a:ext cx="2143125" cy="2143125"/>
          </a:xfrm>
          <a:prstGeom prst="rect">
            <a:avLst/>
          </a:prstGeom>
        </p:spPr>
      </p:pic>
      <p:pic>
        <p:nvPicPr>
          <p:cNvPr id="5" name="Picture 4" descr="images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4678" y="2000239"/>
            <a:ext cx="4976828" cy="298609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download (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3000372"/>
            <a:ext cx="3152775" cy="1447800"/>
          </a:xfrm>
          <a:prstGeom prst="rect">
            <a:avLst/>
          </a:prstGeom>
        </p:spPr>
      </p:pic>
      <p:pic>
        <p:nvPicPr>
          <p:cNvPr id="5" name="Picture 4" descr="downloa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9058" y="1928802"/>
            <a:ext cx="4786346" cy="358513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download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183" y="1754991"/>
            <a:ext cx="3021351" cy="4540282"/>
          </a:xfrm>
          <a:prstGeom prst="rect">
            <a:avLst/>
          </a:prstGeom>
        </p:spPr>
      </p:pic>
      <p:pic>
        <p:nvPicPr>
          <p:cNvPr id="5" name="Picture 4" descr="download (3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6182" y="2143116"/>
            <a:ext cx="3714776" cy="371477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ck History">
  <a:themeElements>
    <a:clrScheme name="Presentation on product or service 6">
      <a:dk1>
        <a:srgbClr val="000000"/>
      </a:dk1>
      <a:lt1>
        <a:srgbClr val="FFFFFF"/>
      </a:lt1>
      <a:dk2>
        <a:srgbClr val="000000"/>
      </a:dk2>
      <a:lt2>
        <a:srgbClr val="996633"/>
      </a:lt2>
      <a:accent1>
        <a:srgbClr val="CC9900"/>
      </a:accent1>
      <a:accent2>
        <a:srgbClr val="FFE28F"/>
      </a:accent2>
      <a:accent3>
        <a:srgbClr val="FFFFFF"/>
      </a:accent3>
      <a:accent4>
        <a:srgbClr val="000000"/>
      </a:accent4>
      <a:accent5>
        <a:srgbClr val="E2CAAA"/>
      </a:accent5>
      <a:accent6>
        <a:srgbClr val="E7CD81"/>
      </a:accent6>
      <a:hlink>
        <a:srgbClr val="996633"/>
      </a:hlink>
      <a:folHlink>
        <a:srgbClr val="FF9900"/>
      </a:folHlink>
    </a:clrScheme>
    <a:fontScheme name="Presentation on product or service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on product or servic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on product or servic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on product or serv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on product or servic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on product or service 5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CB7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D6A6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on product or service 6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28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CD81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History</Template>
  <TotalTime>15</TotalTime>
  <Words>4</Words>
  <Application>Microsoft Office PowerPoint</Application>
  <PresentationFormat>On-screen Show (4:3)</PresentationFormat>
  <Paragraphs>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Times New Roman</vt:lpstr>
      <vt:lpstr>Black History</vt:lpstr>
      <vt:lpstr>Black History Month Presentation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Black History Month Presentation</dc:title>
  <dc:creator>Lenovo Pc</dc:creator>
  <cp:lastModifiedBy>Lenovo Pc</cp:lastModifiedBy>
  <cp:revision>2</cp:revision>
  <dcterms:created xsi:type="dcterms:W3CDTF">2020-05-18T19:28:19Z</dcterms:created>
  <dcterms:modified xsi:type="dcterms:W3CDTF">2020-05-18T19:44:17Z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TC101030761033</vt:lpwstr>
  </property>
</Properties>
</file>