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660"/>
  </p:normalViewPr>
  <p:slideViewPr>
    <p:cSldViewPr>
      <p:cViewPr>
        <p:scale>
          <a:sx n="100" d="100"/>
          <a:sy n="100" d="100"/>
        </p:scale>
        <p:origin x="-636" y="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titleslideima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6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D50E3-8963-4606-97BC-6CE61B74B6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66F04-B156-40C0-86B1-8EEF0DE582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BE4984-98AB-4A1B-9C01-858E173457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69B741-58BE-4251-8700-0D3CA60E34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C9341-3835-4453-B2A2-BB8B37379C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8F0A8-284A-43C6-89B4-912D31EC1D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AE2D-A5C7-4A9C-92A5-BA93CEF420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BD0A0-462A-4E5B-935A-EAB4E2042A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D4DF9-07BA-41F1-A2D4-4706F25AEF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8D0E7-DDC3-4120-BF87-97DFD90360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136C0-E629-4961-8BDE-DDA340003E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A8308-B4BA-4076-AE9A-80298CB731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2ndslideimag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59CC9684-557F-4A0C-A616-390AD74250E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25" y="2724150"/>
            <a:ext cx="7772400" cy="2057400"/>
          </a:xfrm>
        </p:spPr>
        <p:txBody>
          <a:bodyPr/>
          <a:lstStyle/>
          <a:p>
            <a:r>
              <a:rPr lang="en-GB"/>
              <a:t>Black History Month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698" name="AutoShape 2" descr="Black History Month Christian Powerpoint - Black History Month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00" name="AutoShape 4" descr="Black History Month Christian Powerpoint - Black History Month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02" name="AutoShape 6" descr="Black History Powerpoint |authorSTRE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2466975" cy="1847850"/>
          </a:xfrm>
          <a:prstGeom prst="rect">
            <a:avLst/>
          </a:prstGeom>
        </p:spPr>
      </p:pic>
      <p:pic>
        <p:nvPicPr>
          <p:cNvPr id="16" name="Picture 1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071942"/>
            <a:ext cx="1724025" cy="265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857364"/>
            <a:ext cx="4971396" cy="2714644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571612"/>
            <a:ext cx="2986096" cy="43667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285992"/>
            <a:ext cx="2143125" cy="2143125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2000239"/>
            <a:ext cx="4976828" cy="29860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000372"/>
            <a:ext cx="3152775" cy="1447800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1928802"/>
            <a:ext cx="4786346" cy="35851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83" y="1754991"/>
            <a:ext cx="3021351" cy="4540282"/>
          </a:xfrm>
          <a:prstGeom prst="rect">
            <a:avLst/>
          </a:prstGeo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143116"/>
            <a:ext cx="3714776" cy="37147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ck History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History</Template>
  <TotalTime>15</TotalTime>
  <Words>4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Black History</vt:lpstr>
      <vt:lpstr>Black History Month Presentation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History Month Presentation</dc:title>
  <dc:creator>Lenovo Pc</dc:creator>
  <cp:lastModifiedBy>Lenovo Pc</cp:lastModifiedBy>
  <cp:revision>2</cp:revision>
  <dcterms:created xsi:type="dcterms:W3CDTF">2020-05-18T19:28:19Z</dcterms:created>
  <dcterms:modified xsi:type="dcterms:W3CDTF">2020-05-18T19:44:17Z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TC101030761033</vt:lpwstr>
  </property>
</Properties>
</file>