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66" r:id="rId5"/>
    <p:sldId id="267" r:id="rId6"/>
    <p:sldId id="26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344" y="1893195"/>
            <a:ext cx="7715658" cy="1249250"/>
          </a:xfrm>
        </p:spPr>
        <p:txBody>
          <a:bodyPr>
            <a:normAutofit/>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Presentation of data, Principle of Classification</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1133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3833611"/>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Classification of </a:t>
            </a:r>
            <a:r>
              <a:rPr lang="en-US" sz="2400" b="1" dirty="0" smtClean="0">
                <a:solidFill>
                  <a:schemeClr val="tx1"/>
                </a:solidFill>
                <a:latin typeface="Times New Roman" panose="02020603050405020304" pitchFamily="18" charset="0"/>
                <a:cs typeface="Times New Roman" panose="02020603050405020304" pitchFamily="18" charset="0"/>
              </a:rPr>
              <a:t>Data:</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The process of arranging data into homogenous groups or classes according to some common characteristics present in the data is called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During the process of sorting letters in a post office, the letters are classified according to the cities and further arranged according to streets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899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907110"/>
          </a:xfrm>
        </p:spPr>
        <p:txBody>
          <a:bodyPr>
            <a:noAutofit/>
          </a:bodyPr>
          <a:lstStyle/>
          <a:p>
            <a:r>
              <a:rPr lang="en-US" sz="2400" b="1" u="sng" dirty="0" smtClean="0">
                <a:solidFill>
                  <a:schemeClr val="tx1"/>
                </a:solidFill>
                <a:latin typeface="Times New Roman" panose="02020603050405020304" pitchFamily="18" charset="0"/>
                <a:cs typeface="Times New Roman" panose="02020603050405020304" pitchFamily="18" charset="0"/>
              </a:rPr>
              <a:t>Bases of Classification</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There are four important bases of classification:</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(1)</a:t>
            </a:r>
            <a:r>
              <a:rPr lang="en-US" sz="2400" dirty="0" smtClean="0">
                <a:solidFill>
                  <a:schemeClr val="tx1"/>
                </a:solidFill>
                <a:latin typeface="Times New Roman" panose="02020603050405020304" pitchFamily="18" charset="0"/>
                <a:cs typeface="Times New Roman" panose="02020603050405020304" pitchFamily="18" charset="0"/>
              </a:rPr>
              <a:t> Qualitative Base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(2)</a:t>
            </a:r>
            <a:r>
              <a:rPr lang="en-US" sz="2400" dirty="0" smtClean="0">
                <a:solidFill>
                  <a:schemeClr val="tx1"/>
                </a:solidFill>
                <a:latin typeface="Times New Roman" panose="02020603050405020304" pitchFamily="18" charset="0"/>
                <a:cs typeface="Times New Roman" panose="02020603050405020304" pitchFamily="18" charset="0"/>
              </a:rPr>
              <a:t> Quantitative Base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(3)</a:t>
            </a:r>
            <a:r>
              <a:rPr lang="en-US" sz="2400" dirty="0" smtClean="0">
                <a:solidFill>
                  <a:schemeClr val="tx1"/>
                </a:solidFill>
                <a:latin typeface="Times New Roman" panose="02020603050405020304" pitchFamily="18" charset="0"/>
                <a:cs typeface="Times New Roman" panose="02020603050405020304" pitchFamily="18" charset="0"/>
              </a:rPr>
              <a:t> Geographical Base</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(4)</a:t>
            </a:r>
            <a:r>
              <a:rPr lang="en-US" sz="2400" dirty="0" smtClean="0">
                <a:solidFill>
                  <a:schemeClr val="tx1"/>
                </a:solidFill>
                <a:latin typeface="Times New Roman" panose="02020603050405020304" pitchFamily="18" charset="0"/>
                <a:cs typeface="Times New Roman" panose="02020603050405020304" pitchFamily="18" charset="0"/>
              </a:rPr>
              <a:t> Chronological or Temporal Base</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(1) Qualitative Base</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When the data are classified according to a quality or attribute such as sex, religion, literacy, intelligence, etc.</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1280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4700"/>
            <a:ext cx="8596668" cy="6233374"/>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(1) Qualitative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according to a quality or attribute such as sex, religion, literacy, intelligence,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(2) Quantitative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by quantitative characteristics like height, weight, age, income,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(3) Geographical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by geographical regions or location, like states, provinces, cities, countries,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(4) Chronological or Temporal Base</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When the data are classified or arranged by their time of occurrence, such as years, months, weeks, days, etc.</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Time series data.</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09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863921"/>
          </a:xfrm>
        </p:spPr>
        <p:txBody>
          <a:bodyPr>
            <a:noAutofit/>
          </a:bodyPr>
          <a:lstStyle/>
          <a:p>
            <a:r>
              <a:rPr lang="en-US" sz="2400" b="1" u="sng" dirty="0">
                <a:solidFill>
                  <a:schemeClr val="tx1"/>
                </a:solidFill>
                <a:latin typeface="Times New Roman" panose="02020603050405020304" pitchFamily="18" charset="0"/>
                <a:cs typeface="Times New Roman" panose="02020603050405020304" pitchFamily="18" charset="0"/>
              </a:rPr>
              <a:t>Types of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(1) One -way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we classify observed data keeping in view a single characteristic, this type of classification is known as one-way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The population of the world may be classified by religion as Muslim, Christian, etc.</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7184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799527"/>
          </a:xfrm>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(2) Two -way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we consider two characteristics at a time in order to classify the observed data then we are doing two way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The population of the world may be classified by religion and sex.</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(3) Multi -way Classification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We may consider more than two characteristics at a time to classify given or observed data. In this way we deal in multi-way classification.</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For example: </a:t>
            </a:r>
            <a:r>
              <a:rPr lang="en-US" sz="2400" dirty="0">
                <a:solidFill>
                  <a:schemeClr val="tx1"/>
                </a:solidFill>
                <a:latin typeface="Times New Roman" panose="02020603050405020304" pitchFamily="18" charset="0"/>
                <a:cs typeface="Times New Roman" panose="02020603050405020304" pitchFamily="18" charset="0"/>
              </a:rPr>
              <a:t>The population of the world may be classified by religion, sex and </a:t>
            </a:r>
            <a:r>
              <a:rPr lang="en-US" sz="2400" dirty="0" smtClean="0">
                <a:solidFill>
                  <a:schemeClr val="tx1"/>
                </a:solidFill>
                <a:latin typeface="Times New Roman" panose="02020603050405020304" pitchFamily="18" charset="0"/>
                <a:cs typeface="Times New Roman" panose="02020603050405020304" pitchFamily="18" charset="0"/>
              </a:rPr>
              <a:t>literacy</a:t>
            </a:r>
            <a:r>
              <a:rPr lang="en-US" sz="2400" dirty="0">
                <a:solidFill>
                  <a:schemeClr val="tx1"/>
                </a:solidFill>
                <a:latin typeface="Times New Roman" panose="02020603050405020304" pitchFamily="18" charset="0"/>
                <a:cs typeface="Times New Roman" panose="02020603050405020304" pitchFamily="18" charset="0"/>
              </a:rPr>
              <a:t>.</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1995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TotalTime>
  <Words>29</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Times New Roman</vt:lpstr>
      <vt:lpstr>Trebuchet MS</vt:lpstr>
      <vt:lpstr>Wingdings</vt:lpstr>
      <vt:lpstr>Wingdings 3</vt:lpstr>
      <vt:lpstr>Facet</vt:lpstr>
      <vt:lpstr>Presentation of data, Principle of Classification</vt:lpstr>
      <vt:lpstr>Classification of Data:  The process of arranging data into homogenous groups or classes according to some common characteristics present in the data is called classification. For example: During the process of sorting letters in a post office, the letters are classified according to the cities and further arranged according to streets   </vt:lpstr>
      <vt:lpstr>Bases of Classification There are four important bases of classification: (1) Qualitative Base    (2) Quantitative Base     (3) Geographical Base  (4) Chronological or Temporal Base (1) Qualitative Base When the data are classified according to a quality or attribute such as sex, religion, literacy, intelligence, etc.   </vt:lpstr>
      <vt:lpstr>(1) Qualitative Base When the data are classified according to a quality or attribute such as sex, religion, literacy, intelligence, etc. (2) Quantitative Base When the data are classified by quantitative characteristics like height, weight, age, income, etc. (3) Geographical Base When the data are classified by geographical regions or location, like states, provinces, cities, countries, etc. (4) Chronological or Temporal Base When the data are classified or arranged by their time of occurrence, such as years, months, weeks, days, etc. For example: Time series data.  </vt:lpstr>
      <vt:lpstr>Types of Classification (1) One -way Classification If we classify observed data keeping in view a single characteristic, this type of classification is known as one-way classification. For example: The population of the world may be classified by religion as Muslim, Christian, etc.   </vt:lpstr>
      <vt:lpstr>(2) Two -way Classification If we consider two characteristics at a time in order to classify the observed data then we are doing two way classification. For example: The population of the world may be classified by religion and sex. (3) Multi -way Classification We may consider more than two characteristics at a time to classify given or observed data. In this way we deal in multi-way classification. For example: The population of the world may be classified by religion, sex and literacy.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Collection of data, Classification of data, Observation and Variable</dc:title>
  <dc:creator>Computer</dc:creator>
  <cp:lastModifiedBy>Computer</cp:lastModifiedBy>
  <cp:revision>47</cp:revision>
  <dcterms:created xsi:type="dcterms:W3CDTF">2020-04-20T11:53:32Z</dcterms:created>
  <dcterms:modified xsi:type="dcterms:W3CDTF">2020-04-20T18:06:08Z</dcterms:modified>
</cp:coreProperties>
</file>