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2" r:id="rId3"/>
    <p:sldId id="257" r:id="rId4"/>
    <p:sldId id="261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023EB25-393D-4365-9510-2C3AA4DDE09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BBFAE30-C2B6-4FBF-B80E-6E0AC221182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41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EB25-393D-4365-9510-2C3AA4DDE09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AE30-C2B6-4FBF-B80E-6E0AC2211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3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EB25-393D-4365-9510-2C3AA4DDE09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AE30-C2B6-4FBF-B80E-6E0AC221182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209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EB25-393D-4365-9510-2C3AA4DDE09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AE30-C2B6-4FBF-B80E-6E0AC221182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837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EB25-393D-4365-9510-2C3AA4DDE09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AE30-C2B6-4FBF-B80E-6E0AC2211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59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EB25-393D-4365-9510-2C3AA4DDE09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AE30-C2B6-4FBF-B80E-6E0AC221182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37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EB25-393D-4365-9510-2C3AA4DDE09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AE30-C2B6-4FBF-B80E-6E0AC221182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816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EB25-393D-4365-9510-2C3AA4DDE09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AE30-C2B6-4FBF-B80E-6E0AC221182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586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EB25-393D-4365-9510-2C3AA4DDE09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AE30-C2B6-4FBF-B80E-6E0AC221182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61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EB25-393D-4365-9510-2C3AA4DDE09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AE30-C2B6-4FBF-B80E-6E0AC2211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8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EB25-393D-4365-9510-2C3AA4DDE09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AE30-C2B6-4FBF-B80E-6E0AC221182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77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EB25-393D-4365-9510-2C3AA4DDE09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AE30-C2B6-4FBF-B80E-6E0AC2211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1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EB25-393D-4365-9510-2C3AA4DDE09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AE30-C2B6-4FBF-B80E-6E0AC221182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17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EB25-393D-4365-9510-2C3AA4DDE09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AE30-C2B6-4FBF-B80E-6E0AC221182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50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EB25-393D-4365-9510-2C3AA4DDE09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AE30-C2B6-4FBF-B80E-6E0AC2211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EB25-393D-4365-9510-2C3AA4DDE09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AE30-C2B6-4FBF-B80E-6E0AC221182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11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EB25-393D-4365-9510-2C3AA4DDE09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AE30-C2B6-4FBF-B80E-6E0AC2211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4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23EB25-393D-4365-9510-2C3AA4DDE09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BFAE30-C2B6-4FBF-B80E-6E0AC2211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0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940" y="2756452"/>
            <a:ext cx="10515600" cy="1855304"/>
          </a:xfrm>
        </p:spPr>
        <p:txBody>
          <a:bodyPr/>
          <a:lstStyle/>
          <a:p>
            <a:r>
              <a:rPr lang="en-US" dirty="0" err="1" smtClean="0"/>
              <a:t>Kolmogorove</a:t>
            </a:r>
            <a:r>
              <a:rPr lang="en-US" dirty="0" smtClean="0"/>
              <a:t> and Mann Whitney U test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49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Mann Whitney U-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Mann-Whitney  U test is a nonparametric statistical procedure for comparing two samples that are independent, or not related. </a:t>
            </a:r>
          </a:p>
          <a:p>
            <a:r>
              <a:rPr lang="en-US" dirty="0"/>
              <a:t>Used for testing the null hypothesis of equal population location parameter.</a:t>
            </a:r>
          </a:p>
          <a:p>
            <a:r>
              <a:rPr lang="en-US" dirty="0"/>
              <a:t>The Wilcoxon rank sum test is a similar nonparametric test to the Mann-Whitney U test. </a:t>
            </a:r>
          </a:p>
          <a:p>
            <a:r>
              <a:rPr lang="en-US" dirty="0"/>
              <a:t>The parametric equivalent to these tests is the t test for independent samples</a:t>
            </a:r>
          </a:p>
        </p:txBody>
      </p:sp>
    </p:spTree>
    <p:extLst>
      <p:ext uri="{BB962C8B-B14F-4D97-AF65-F5344CB8AC3E}">
        <p14:creationId xmlns:p14="http://schemas.microsoft.com/office/powerpoint/2010/main" val="3875570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1CC0C92-7B0F-4F6E-AB2A-ED05F3E10A19}"/>
              </a:ext>
            </a:extLst>
          </p:cNvPr>
          <p:cNvSpPr/>
          <p:nvPr/>
        </p:nvSpPr>
        <p:spPr>
          <a:xfrm>
            <a:off x="1258956" y="546461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Mann-Whitney U test:</a:t>
            </a:r>
          </a:p>
          <a:p>
            <a:pPr algn="just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9BFD985-9CEB-482E-BFCB-D7CE631A70E2}"/>
              </a:ext>
            </a:extLst>
          </p:cNvPr>
          <p:cNvSpPr/>
          <p:nvPr/>
        </p:nvSpPr>
        <p:spPr>
          <a:xfrm>
            <a:off x="1086678" y="1408235"/>
            <a:ext cx="100981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data of both independent and dependent variable in same column and second column of coding as 1 and 2.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coding to dependent variable as 1 and independent variable as 2 in values option of variable.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Analyze &gt;Nonparametric Tests&gt; Legacy Dialogs&gt; 2 Independent Samples.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open the dialogue box of two-independent-samples Tests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the dependent variable into test variable list box and the variable(coding) into grouping variable box.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define group and put 1 in group 1 and 2 in group 2.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Mann Whitney u test from test type.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the OK to generate the output.</a:t>
            </a:r>
          </a:p>
        </p:txBody>
      </p:sp>
    </p:spTree>
    <p:extLst>
      <p:ext uri="{BB962C8B-B14F-4D97-AF65-F5344CB8AC3E}">
        <p14:creationId xmlns:p14="http://schemas.microsoft.com/office/powerpoint/2010/main" val="2658039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Kolmogorov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Kolmogorov Smirnov Goodness of fit test compares your data with a known distribution and lets you know if they have the same distribution.</a:t>
            </a:r>
          </a:p>
          <a:p>
            <a:pPr marL="0" indent="0">
              <a:buNone/>
            </a:pPr>
            <a:r>
              <a:rPr lang="en-US" dirty="0"/>
              <a:t>Commonly used as a test for normality to see if your data is normally distributed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81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ED5019C-F473-4163-BD2E-E1852163E2AB}"/>
              </a:ext>
            </a:extLst>
          </p:cNvPr>
          <p:cNvSpPr txBox="1"/>
          <p:nvPr/>
        </p:nvSpPr>
        <p:spPr>
          <a:xfrm>
            <a:off x="238539" y="609601"/>
            <a:ext cx="8759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latin typeface="Times New Roman" panose="02020603050405020304" pitchFamily="18" charset="0"/>
                <a:ea typeface="Yu Mincho Light" panose="020B0400000000000000" pitchFamily="18" charset="-128"/>
                <a:cs typeface="Times New Roman" panose="02020603050405020304" pitchFamily="18" charset="0"/>
              </a:rPr>
              <a:t>Kolmogorov-Smirnov test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BEFFD8F-DD7C-4E8B-9425-47D55643E2B3}"/>
              </a:ext>
            </a:extLst>
          </p:cNvPr>
          <p:cNvSpPr txBox="1"/>
          <p:nvPr/>
        </p:nvSpPr>
        <p:spPr>
          <a:xfrm>
            <a:off x="993914" y="1722783"/>
            <a:ext cx="103234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analyze -&gt; Descriptive Statistics -&gt;  Explore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 the variable of interest from the left box into  the Dependent list box on the right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the plots button -&gt; Box plot and tick none -&gt;Descriptive Statistics and tick Histogram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Tick the Normality plots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continue and then click ok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result will pop up – check out the test of normality section .</a:t>
            </a:r>
          </a:p>
        </p:txBody>
      </p:sp>
    </p:spTree>
    <p:extLst>
      <p:ext uri="{BB962C8B-B14F-4D97-AF65-F5344CB8AC3E}">
        <p14:creationId xmlns:p14="http://schemas.microsoft.com/office/powerpoint/2010/main" val="15484022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</TotalTime>
  <Words>296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Garamond</vt:lpstr>
      <vt:lpstr>Times New Roman</vt:lpstr>
      <vt:lpstr>Wingdings</vt:lpstr>
      <vt:lpstr>Yu Mincho Light</vt:lpstr>
      <vt:lpstr>Organic</vt:lpstr>
      <vt:lpstr>Kolmogorove and Mann Whitney U test </vt:lpstr>
      <vt:lpstr>Mann Whitney U- test</vt:lpstr>
      <vt:lpstr>PowerPoint Presentation</vt:lpstr>
      <vt:lpstr>Kolmogorov Test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Kolmogorove and Mann Whitney U test </dc:title>
  <dc:creator>Ali</dc:creator>
  <cp:lastModifiedBy>Ali</cp:lastModifiedBy>
  <cp:revision>5</cp:revision>
  <dcterms:created xsi:type="dcterms:W3CDTF">2020-05-01T09:37:05Z</dcterms:created>
  <dcterms:modified xsi:type="dcterms:W3CDTF">2020-05-01T11:02:18Z</dcterms:modified>
</cp:coreProperties>
</file>