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6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73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2" r:id="rId41"/>
    <p:sldId id="461" r:id="rId42"/>
    <p:sldId id="463" r:id="rId43"/>
    <p:sldId id="464" r:id="rId44"/>
    <p:sldId id="465" r:id="rId45"/>
    <p:sldId id="343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262" r:id="rId54"/>
    <p:sldId id="2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88" autoAdjust="0"/>
  </p:normalViewPr>
  <p:slideViewPr>
    <p:cSldViewPr>
      <p:cViewPr>
        <p:scale>
          <a:sx n="70" d="100"/>
          <a:sy n="70" d="100"/>
        </p:scale>
        <p:origin x="-32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system software and identify the two types of system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6E3D6F26-C5F3-45CC-8F8D-E9A971688AE7}">
      <dgm:prSet/>
      <dgm:spPr/>
      <dgm:t>
        <a:bodyPr/>
        <a:lstStyle/>
        <a:p>
          <a:r>
            <a:rPr lang="en-US" dirty="0" smtClean="0"/>
            <a:t>Describe the functions of an </a:t>
          </a:r>
          <a:r>
            <a:rPr lang="en-US" smtClean="0"/>
            <a:t>operating system</a:t>
          </a:r>
          <a:endParaRPr lang="en-US" dirty="0" smtClean="0"/>
        </a:p>
      </dgm:t>
    </dgm:pt>
    <dgm:pt modelId="{9E6C35DC-8B67-4B84-BCEA-B598F091EA5C}" type="parTrans" cxnId="{40AA7C17-3EDC-42E4-A7A7-F64D1AF1928C}">
      <dgm:prSet/>
      <dgm:spPr/>
      <dgm:t>
        <a:bodyPr/>
        <a:lstStyle/>
        <a:p>
          <a:endParaRPr lang="en-US"/>
        </a:p>
      </dgm:t>
    </dgm:pt>
    <dgm:pt modelId="{50A852CF-3666-4BE6-8DA2-7344983B4A35}" type="sibTrans" cxnId="{40AA7C17-3EDC-42E4-A7A7-F64D1AF1928C}">
      <dgm:prSet/>
      <dgm:spPr/>
      <dgm:t>
        <a:bodyPr/>
        <a:lstStyle/>
        <a:p>
          <a:endParaRPr lang="en-US"/>
        </a:p>
      </dgm:t>
    </dgm:pt>
    <dgm:pt modelId="{63FF8C11-BFC9-4D6F-9A46-2EFA83F1DDED}">
      <dgm:prSet/>
      <dgm:spPr/>
      <dgm:t>
        <a:bodyPr/>
        <a:lstStyle/>
        <a:p>
          <a:r>
            <a:rPr lang="en-US" dirty="0" smtClean="0"/>
            <a:t>Summarize the startup process on a personal computer</a:t>
          </a:r>
        </a:p>
      </dgm:t>
    </dgm:pt>
    <dgm:pt modelId="{78055DFD-7506-4F25-A0C6-C1142BEBF836}" type="parTrans" cxnId="{BEDC6CAA-2E7C-4DAF-82E3-C5508A0EEDC2}">
      <dgm:prSet/>
      <dgm:spPr/>
      <dgm:t>
        <a:bodyPr/>
        <a:lstStyle/>
        <a:p>
          <a:endParaRPr lang="en-US"/>
        </a:p>
      </dgm:t>
    </dgm:pt>
    <dgm:pt modelId="{29453218-F262-472E-A3EC-0B23FD04237D}" type="sibTrans" cxnId="{BEDC6CAA-2E7C-4DAF-82E3-C5508A0EEDC2}">
      <dgm:prSet/>
      <dgm:spPr/>
      <dgm:t>
        <a:bodyPr/>
        <a:lstStyle/>
        <a:p>
          <a:endParaRPr lang="en-US"/>
        </a:p>
      </dgm:t>
    </dgm:pt>
    <dgm:pt modelId="{D0074727-7734-4F0E-80C7-8C09F2C72C5B}">
      <dgm:prSet/>
      <dgm:spPr/>
      <dgm:t>
        <a:bodyPr/>
        <a:lstStyle/>
        <a:p>
          <a:r>
            <a:rPr lang="en-US" dirty="0" smtClean="0"/>
            <a:t>Summarize the features of several stand-alone operating systems</a:t>
          </a:r>
        </a:p>
      </dgm:t>
    </dgm:pt>
    <dgm:pt modelId="{F989EEBB-7437-4115-AAFE-6B8194319121}" type="parTrans" cxnId="{2332F609-60E8-47E6-9FC1-D2A6A51D7237}">
      <dgm:prSet/>
      <dgm:spPr/>
      <dgm:t>
        <a:bodyPr/>
        <a:lstStyle/>
        <a:p>
          <a:endParaRPr lang="en-US"/>
        </a:p>
      </dgm:t>
    </dgm:pt>
    <dgm:pt modelId="{85E4F072-FD8D-4090-AE2E-707DB5B96146}" type="sibTrans" cxnId="{2332F609-60E8-47E6-9FC1-D2A6A51D7237}">
      <dgm:prSet/>
      <dgm:spPr/>
      <dgm:t>
        <a:bodyPr/>
        <a:lstStyle/>
        <a:p>
          <a:endParaRPr lang="en-US"/>
        </a:p>
      </dgm:t>
    </dgm:pt>
    <dgm:pt modelId="{A8EA7DF7-46E0-42F7-ABFA-58BE056C934C}">
      <dgm:prSet phldrT="[Text]"/>
      <dgm:spPr/>
      <dgm:t>
        <a:bodyPr/>
        <a:lstStyle/>
        <a:p>
          <a:r>
            <a:rPr lang="en-US" smtClean="0"/>
            <a:t>Briefly describe various server operating systems</a:t>
          </a:r>
          <a:endParaRPr lang="en-US" dirty="0" smtClean="0"/>
        </a:p>
      </dgm:t>
    </dgm:pt>
    <dgm:pt modelId="{BEB3916F-3AC5-41D2-94CE-929FCA0270E3}" type="parTrans" cxnId="{3E81E924-D6B3-45E5-BC83-61CEF46BDCC7}">
      <dgm:prSet/>
      <dgm:spPr/>
      <dgm:t>
        <a:bodyPr/>
        <a:lstStyle/>
        <a:p>
          <a:endParaRPr lang="en-US"/>
        </a:p>
      </dgm:t>
    </dgm:pt>
    <dgm:pt modelId="{62127EEA-F348-405D-8FE6-4ED22D09D2D8}" type="sibTrans" cxnId="{3E81E924-D6B3-45E5-BC83-61CEF46BDCC7}">
      <dgm:prSet/>
      <dgm:spPr/>
      <dgm:t>
        <a:bodyPr/>
        <a:lstStyle/>
        <a:p>
          <a:endParaRPr lang="en-US"/>
        </a:p>
      </dgm:t>
    </dgm:pt>
    <dgm:pt modelId="{5393762C-D032-4451-B680-A9EAE4E2788B}">
      <dgm:prSet/>
      <dgm:spPr/>
      <dgm:t>
        <a:bodyPr/>
        <a:lstStyle/>
        <a:p>
          <a:r>
            <a:rPr lang="en-US" dirty="0" smtClean="0"/>
            <a:t>Summarize the features of several embedded operating systems</a:t>
          </a:r>
        </a:p>
      </dgm:t>
    </dgm:pt>
    <dgm:pt modelId="{19C2B895-B96A-4316-B09C-F6545A70D7B3}" type="parTrans" cxnId="{38C8F842-6777-4101-835C-3989EA0233A7}">
      <dgm:prSet/>
      <dgm:spPr/>
      <dgm:t>
        <a:bodyPr/>
        <a:lstStyle/>
        <a:p>
          <a:endParaRPr lang="en-US"/>
        </a:p>
      </dgm:t>
    </dgm:pt>
    <dgm:pt modelId="{E1B7D93F-155B-4B94-B81A-7A3E766461FE}" type="sibTrans" cxnId="{38C8F842-6777-4101-835C-3989EA0233A7}">
      <dgm:prSet/>
      <dgm:spPr/>
      <dgm:t>
        <a:bodyPr/>
        <a:lstStyle/>
        <a:p>
          <a:endParaRPr lang="en-US"/>
        </a:p>
      </dgm:t>
    </dgm:pt>
    <dgm:pt modelId="{C203ABD7-482A-43AA-9EF8-5F85A924FF55}">
      <dgm:prSet/>
      <dgm:spPr/>
      <dgm:t>
        <a:bodyPr/>
        <a:lstStyle/>
        <a:p>
          <a:r>
            <a:rPr lang="en-US" dirty="0" smtClean="0"/>
            <a:t>Explain the purpose of several utility programs</a:t>
          </a:r>
        </a:p>
      </dgm:t>
    </dgm:pt>
    <dgm:pt modelId="{944D3ABB-475E-415E-A4E7-76366ACCE06A}" type="parTrans" cxnId="{8E1D2456-7C49-4B17-9CA9-8E1408499C2E}">
      <dgm:prSet/>
      <dgm:spPr/>
      <dgm:t>
        <a:bodyPr/>
        <a:lstStyle/>
        <a:p>
          <a:endParaRPr lang="en-US"/>
        </a:p>
      </dgm:t>
    </dgm:pt>
    <dgm:pt modelId="{958D7EDB-3A35-4FC9-8D99-7425F80B8D37}" type="sibTrans" cxnId="{8E1D2456-7C49-4B17-9CA9-8E1408499C2E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8B09EF6-0B8A-4FD1-9A70-04010EDC36AD}" type="pres">
      <dgm:prSet presAssocID="{6E3D6F26-C5F3-45CC-8F8D-E9A971688A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4AC9-2C89-499D-8E5E-FBA09A47340F}" type="pres">
      <dgm:prSet presAssocID="{50A852CF-3666-4BE6-8DA2-7344983B4A35}" presName="sibTrans" presStyleCnt="0"/>
      <dgm:spPr/>
    </dgm:pt>
    <dgm:pt modelId="{07C6584A-5C5E-4CDB-9602-84471DB0164F}" type="pres">
      <dgm:prSet presAssocID="{63FF8C11-BFC9-4D6F-9A46-2EFA83F1DD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842F8-3842-4CFA-910D-B770A4B5D103}" type="pres">
      <dgm:prSet presAssocID="{29453218-F262-472E-A3EC-0B23FD04237D}" presName="sibTrans" presStyleCnt="0"/>
      <dgm:spPr/>
    </dgm:pt>
    <dgm:pt modelId="{9ADD66FE-87D2-4E38-A83E-F4FEA31C7E09}" type="pres">
      <dgm:prSet presAssocID="{D0074727-7734-4F0E-80C7-8C09F2C72C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6F3F-1C76-4F32-B74C-C6E7C61FF963}" type="pres">
      <dgm:prSet presAssocID="{85E4F072-FD8D-4090-AE2E-707DB5B96146}" presName="sibTrans" presStyleCnt="0"/>
      <dgm:spPr/>
    </dgm:pt>
    <dgm:pt modelId="{A56B73C9-CD0A-4D28-A447-67FCD0CABA11}" type="pres">
      <dgm:prSet presAssocID="{A8EA7DF7-46E0-42F7-ABFA-58BE056C93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BB55F-347B-436D-8D8F-726613DBF034}" type="pres">
      <dgm:prSet presAssocID="{62127EEA-F348-405D-8FE6-4ED22D09D2D8}" presName="sibTrans" presStyleCnt="0"/>
      <dgm:spPr/>
    </dgm:pt>
    <dgm:pt modelId="{26C76993-AD72-4D3F-A73F-556369CE55BB}" type="pres">
      <dgm:prSet presAssocID="{5393762C-D032-4451-B680-A9EAE4E278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50C6E-7D26-4F57-ACF0-E68676ECB694}" type="pres">
      <dgm:prSet presAssocID="{E1B7D93F-155B-4B94-B81A-7A3E766461FE}" presName="sibTrans" presStyleCnt="0"/>
      <dgm:spPr/>
    </dgm:pt>
    <dgm:pt modelId="{FF2B37C5-0056-4DC3-9C37-77498FE7ADAB}" type="pres">
      <dgm:prSet presAssocID="{C203ABD7-482A-43AA-9EF8-5F85A924FF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D2456-7C49-4B17-9CA9-8E1408499C2E}" srcId="{3DE9E547-3C66-4E5D-9D07-0515EED2B913}" destId="{C203ABD7-482A-43AA-9EF8-5F85A924FF55}" srcOrd="6" destOrd="0" parTransId="{944D3ABB-475E-415E-A4E7-76366ACCE06A}" sibTransId="{958D7EDB-3A35-4FC9-8D99-7425F80B8D37}"/>
    <dgm:cxn modelId="{1282264A-E2E1-4BEE-89B5-9EBBAFECC3BD}" type="presOf" srcId="{5393762C-D032-4451-B680-A9EAE4E2788B}" destId="{26C76993-AD72-4D3F-A73F-556369CE55BB}" srcOrd="0" destOrd="0" presId="urn:microsoft.com/office/officeart/2005/8/layout/default#1"/>
    <dgm:cxn modelId="{BEDC6CAA-2E7C-4DAF-82E3-C5508A0EEDC2}" srcId="{3DE9E547-3C66-4E5D-9D07-0515EED2B913}" destId="{63FF8C11-BFC9-4D6F-9A46-2EFA83F1DDED}" srcOrd="2" destOrd="0" parTransId="{78055DFD-7506-4F25-A0C6-C1142BEBF836}" sibTransId="{29453218-F262-472E-A3EC-0B23FD04237D}"/>
    <dgm:cxn modelId="{B24E46B8-48FE-4DB2-B331-19DD2374DD54}" type="presOf" srcId="{D0074727-7734-4F0E-80C7-8C09F2C72C5B}" destId="{9ADD66FE-87D2-4E38-A83E-F4FEA31C7E09}" srcOrd="0" destOrd="0" presId="urn:microsoft.com/office/officeart/2005/8/layout/default#1"/>
    <dgm:cxn modelId="{10D901BD-8FC1-47A4-B2FC-C180D2C84264}" type="presOf" srcId="{C203ABD7-482A-43AA-9EF8-5F85A924FF55}" destId="{FF2B37C5-0056-4DC3-9C37-77498FE7ADAB}" srcOrd="0" destOrd="0" presId="urn:microsoft.com/office/officeart/2005/8/layout/default#1"/>
    <dgm:cxn modelId="{40AA7C17-3EDC-42E4-A7A7-F64D1AF1928C}" srcId="{3DE9E547-3C66-4E5D-9D07-0515EED2B913}" destId="{6E3D6F26-C5F3-45CC-8F8D-E9A971688AE7}" srcOrd="1" destOrd="0" parTransId="{9E6C35DC-8B67-4B84-BCEA-B598F091EA5C}" sibTransId="{50A852CF-3666-4BE6-8DA2-7344983B4A35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81E924-D6B3-45E5-BC83-61CEF46BDCC7}" srcId="{3DE9E547-3C66-4E5D-9D07-0515EED2B913}" destId="{A8EA7DF7-46E0-42F7-ABFA-58BE056C934C}" srcOrd="4" destOrd="0" parTransId="{BEB3916F-3AC5-41D2-94CE-929FCA0270E3}" sibTransId="{62127EEA-F348-405D-8FE6-4ED22D09D2D8}"/>
    <dgm:cxn modelId="{212FF0E8-BB27-49D9-8915-557FB05E081B}" type="presOf" srcId="{63FF8C11-BFC9-4D6F-9A46-2EFA83F1DDED}" destId="{07C6584A-5C5E-4CDB-9602-84471DB0164F}" srcOrd="0" destOrd="0" presId="urn:microsoft.com/office/officeart/2005/8/layout/default#1"/>
    <dgm:cxn modelId="{38C8F842-6777-4101-835C-3989EA0233A7}" srcId="{3DE9E547-3C66-4E5D-9D07-0515EED2B913}" destId="{5393762C-D032-4451-B680-A9EAE4E2788B}" srcOrd="5" destOrd="0" parTransId="{19C2B895-B96A-4316-B09C-F6545A70D7B3}" sibTransId="{E1B7D93F-155B-4B94-B81A-7A3E766461FE}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332F609-60E8-47E6-9FC1-D2A6A51D7237}" srcId="{3DE9E547-3C66-4E5D-9D07-0515EED2B913}" destId="{D0074727-7734-4F0E-80C7-8C09F2C72C5B}" srcOrd="3" destOrd="0" parTransId="{F989EEBB-7437-4115-AAFE-6B8194319121}" sibTransId="{85E4F072-FD8D-4090-AE2E-707DB5B96146}"/>
    <dgm:cxn modelId="{1DB8AC9C-F160-4D9B-B13B-849E1482B286}" type="presOf" srcId="{A8EA7DF7-46E0-42F7-ABFA-58BE056C934C}" destId="{A56B73C9-CD0A-4D28-A447-67FCD0CABA11}" srcOrd="0" destOrd="0" presId="urn:microsoft.com/office/officeart/2005/8/layout/default#1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CA5960E7-DBFD-4E5A-B3E1-D1A8302E1638}" type="presOf" srcId="{6E3D6F26-C5F3-45CC-8F8D-E9A971688AE7}" destId="{58B09EF6-0B8A-4FD1-9A70-04010EDC36AD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7CC4B725-9B27-45E8-AB2F-853AEE1339CC}" type="presParOf" srcId="{46A1C575-DE29-4021-A28C-E1E7FA78085E}" destId="{58B09EF6-0B8A-4FD1-9A70-04010EDC36AD}" srcOrd="2" destOrd="0" presId="urn:microsoft.com/office/officeart/2005/8/layout/default#1"/>
    <dgm:cxn modelId="{91A3B66D-3D0D-47FC-A54C-C3B3AC86AF28}" type="presParOf" srcId="{46A1C575-DE29-4021-A28C-E1E7FA78085E}" destId="{FA6D4AC9-2C89-499D-8E5E-FBA09A47340F}" srcOrd="3" destOrd="0" presId="urn:microsoft.com/office/officeart/2005/8/layout/default#1"/>
    <dgm:cxn modelId="{48D879DC-8A9E-4E03-A2BF-51B71902127B}" type="presParOf" srcId="{46A1C575-DE29-4021-A28C-E1E7FA78085E}" destId="{07C6584A-5C5E-4CDB-9602-84471DB0164F}" srcOrd="4" destOrd="0" presId="urn:microsoft.com/office/officeart/2005/8/layout/default#1"/>
    <dgm:cxn modelId="{62A72C3A-234E-47AA-A235-9C93452581CF}" type="presParOf" srcId="{46A1C575-DE29-4021-A28C-E1E7FA78085E}" destId="{497842F8-3842-4CFA-910D-B770A4B5D103}" srcOrd="5" destOrd="0" presId="urn:microsoft.com/office/officeart/2005/8/layout/default#1"/>
    <dgm:cxn modelId="{39380718-97BE-4C2C-AC93-444ECE5D1707}" type="presParOf" srcId="{46A1C575-DE29-4021-A28C-E1E7FA78085E}" destId="{9ADD66FE-87D2-4E38-A83E-F4FEA31C7E09}" srcOrd="6" destOrd="0" presId="urn:microsoft.com/office/officeart/2005/8/layout/default#1"/>
    <dgm:cxn modelId="{3344E3B2-B6AD-4350-A31F-3129CC3A5382}" type="presParOf" srcId="{46A1C575-DE29-4021-A28C-E1E7FA78085E}" destId="{73436F3F-1C76-4F32-B74C-C6E7C61FF963}" srcOrd="7" destOrd="0" presId="urn:microsoft.com/office/officeart/2005/8/layout/default#1"/>
    <dgm:cxn modelId="{16DF50E3-AC0C-40CE-90A3-726954E2251A}" type="presParOf" srcId="{46A1C575-DE29-4021-A28C-E1E7FA78085E}" destId="{A56B73C9-CD0A-4D28-A447-67FCD0CABA11}" srcOrd="8" destOrd="0" presId="urn:microsoft.com/office/officeart/2005/8/layout/default#1"/>
    <dgm:cxn modelId="{C46C0208-8E71-4A79-A348-816974139A65}" type="presParOf" srcId="{46A1C575-DE29-4021-A28C-E1E7FA78085E}" destId="{DDEBB55F-347B-436D-8D8F-726613DBF034}" srcOrd="9" destOrd="0" presId="urn:microsoft.com/office/officeart/2005/8/layout/default#1"/>
    <dgm:cxn modelId="{114FD6B0-F7D0-4CFF-884E-A61A3D8F2C09}" type="presParOf" srcId="{46A1C575-DE29-4021-A28C-E1E7FA78085E}" destId="{26C76993-AD72-4D3F-A73F-556369CE55BB}" srcOrd="10" destOrd="0" presId="urn:microsoft.com/office/officeart/2005/8/layout/default#1"/>
    <dgm:cxn modelId="{CAB53824-638A-4E15-A91F-B6D15125770E}" type="presParOf" srcId="{46A1C575-DE29-4021-A28C-E1E7FA78085E}" destId="{D4650C6E-7D26-4F57-ACF0-E68676ECB694}" srcOrd="11" destOrd="0" presId="urn:microsoft.com/office/officeart/2005/8/layout/default#1"/>
    <dgm:cxn modelId="{AA500FDC-B56E-4DE1-8BF9-F4E13C5617D4}" type="presParOf" srcId="{46A1C575-DE29-4021-A28C-E1E7FA78085E}" destId="{FF2B37C5-0056-4DC3-9C37-77498FE7ADA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 smtClean="0"/>
            <a:t>Windows 7</a:t>
          </a:r>
          <a:endParaRPr lang="en-US" dirty="0"/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4FEF426F-2AD0-43D4-87AE-556B69DC9539}">
      <dgm:prSet phldrT="[Text]"/>
      <dgm:spPr/>
      <dgm:t>
        <a:bodyPr/>
        <a:lstStyle/>
        <a:p>
          <a:r>
            <a:rPr lang="en-US" dirty="0" smtClean="0"/>
            <a:t>Mac OS X</a:t>
          </a:r>
          <a:endParaRPr lang="en-US" dirty="0"/>
        </a:p>
      </dgm:t>
    </dgm:pt>
    <dgm:pt modelId="{9E3CA3C5-BD8E-4F8A-8C39-C965A33F6275}" type="parTrans" cxnId="{7A0C09E4-A4F1-479E-9197-7B73F2A0B2AE}">
      <dgm:prSet/>
      <dgm:spPr/>
      <dgm:t>
        <a:bodyPr/>
        <a:lstStyle/>
        <a:p>
          <a:endParaRPr lang="en-US"/>
        </a:p>
      </dgm:t>
    </dgm:pt>
    <dgm:pt modelId="{53566C9D-E5C0-4F08-8EB3-FFDBBFB95B02}" type="sibTrans" cxnId="{7A0C09E4-A4F1-479E-9197-7B73F2A0B2AE}">
      <dgm:prSet/>
      <dgm:spPr/>
      <dgm:t>
        <a:bodyPr/>
        <a:lstStyle/>
        <a:p>
          <a:endParaRPr lang="en-US"/>
        </a:p>
      </dgm:t>
    </dgm:pt>
    <dgm:pt modelId="{D2335EC7-B356-49B0-BA41-3BE7221A8F9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B15050A8-321B-4AE8-80DC-C6E33103983C}" type="parTrans" cxnId="{18965934-EC52-4178-96E5-A5C97721ABFB}">
      <dgm:prSet/>
      <dgm:spPr/>
      <dgm:t>
        <a:bodyPr/>
        <a:lstStyle/>
        <a:p>
          <a:endParaRPr lang="en-US"/>
        </a:p>
      </dgm:t>
    </dgm:pt>
    <dgm:pt modelId="{1CD4EF94-EDE1-40E0-9335-F754F7B8584E}" type="sibTrans" cxnId="{18965934-EC52-4178-96E5-A5C97721ABFB}">
      <dgm:prSet/>
      <dgm:spPr/>
      <dgm:t>
        <a:bodyPr/>
        <a:lstStyle/>
        <a:p>
          <a:endParaRPr lang="en-US"/>
        </a:p>
      </dgm:t>
    </dgm:pt>
    <dgm:pt modelId="{C94A6926-6527-46F3-ADEA-AB1FBB24178E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F929B2EA-9D77-41D2-AB75-480D9608A62E}" type="parTrans" cxnId="{7D4FAFD8-DF14-439D-A47B-7B3FC778B27C}">
      <dgm:prSet/>
      <dgm:spPr/>
      <dgm:t>
        <a:bodyPr/>
        <a:lstStyle/>
        <a:p>
          <a:endParaRPr lang="en-US"/>
        </a:p>
      </dgm:t>
    </dgm:pt>
    <dgm:pt modelId="{D45BC8CE-079D-47CB-99D4-8559C07712B4}" type="sibTrans" cxnId="{7D4FAFD8-DF14-439D-A47B-7B3FC778B27C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395C9-8D90-4008-A6E3-40B266F8125D}" type="pres">
      <dgm:prSet presAssocID="{391F0D64-FC92-463C-AE21-1ABD7AAF0A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5EF2E959-4BDA-40DC-91C2-E07EF2F16F8B}" type="pres">
      <dgm:prSet presAssocID="{4FEF426F-2AD0-43D4-87AE-556B69DC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DCAA-F3CC-4C95-BB00-77734E8DF237}" type="pres">
      <dgm:prSet presAssocID="{53566C9D-E5C0-4F08-8EB3-FFDBBFB95B02}" presName="sibTrans" presStyleCnt="0"/>
      <dgm:spPr/>
    </dgm:pt>
    <dgm:pt modelId="{3A52E138-C003-45D3-9975-71EF7E072C55}" type="pres">
      <dgm:prSet presAssocID="{D2335EC7-B356-49B0-BA41-3BE7221A8F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BBA2-73B9-4762-8EF4-B9C624D00F1F}" type="pres">
      <dgm:prSet presAssocID="{1CD4EF94-EDE1-40E0-9335-F754F7B8584E}" presName="sibTrans" presStyleCnt="0"/>
      <dgm:spPr/>
    </dgm:pt>
    <dgm:pt modelId="{B72EBF13-CB0A-478F-BA53-C4C3353908BF}" type="pres">
      <dgm:prSet presAssocID="{C94A6926-6527-46F3-ADEA-AB1FBB241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D6C14-1872-4CE7-B1D0-56412277093F}" type="presOf" srcId="{D2335EC7-B356-49B0-BA41-3BE7221A8F9B}" destId="{3A52E138-C003-45D3-9975-71EF7E072C55}" srcOrd="0" destOrd="0" presId="urn:microsoft.com/office/officeart/2005/8/layout/default#8"/>
    <dgm:cxn modelId="{7A0C09E4-A4F1-479E-9197-7B73F2A0B2AE}" srcId="{B5647247-CDAA-43D9-B645-D439DB331911}" destId="{4FEF426F-2AD0-43D4-87AE-556B69DC9539}" srcOrd="1" destOrd="0" parTransId="{9E3CA3C5-BD8E-4F8A-8C39-C965A33F6275}" sibTransId="{53566C9D-E5C0-4F08-8EB3-FFDBBFB95B02}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614E10E5-B501-4C4F-A347-DE7AC04D3091}" type="presOf" srcId="{4FEF426F-2AD0-43D4-87AE-556B69DC9539}" destId="{5EF2E959-4BDA-40DC-91C2-E07EF2F16F8B}" srcOrd="0" destOrd="0" presId="urn:microsoft.com/office/officeart/2005/8/layout/default#8"/>
    <dgm:cxn modelId="{05124412-D327-4667-B1D0-F890078F5ABB}" type="presOf" srcId="{C94A6926-6527-46F3-ADEA-AB1FBB24178E}" destId="{B72EBF13-CB0A-478F-BA53-C4C3353908BF}" srcOrd="0" destOrd="0" presId="urn:microsoft.com/office/officeart/2005/8/layout/default#8"/>
    <dgm:cxn modelId="{ECE1256C-441A-4BDC-95F7-801333C80405}" type="presOf" srcId="{391F0D64-FC92-463C-AE21-1ABD7AAF0AB3}" destId="{47D395C9-8D90-4008-A6E3-40B266F8125D}" srcOrd="0" destOrd="0" presId="urn:microsoft.com/office/officeart/2005/8/layout/default#8"/>
    <dgm:cxn modelId="{FC1176CB-7915-4642-BE31-02AB37BE85AC}" type="presOf" srcId="{B5647247-CDAA-43D9-B645-D439DB331911}" destId="{F9EDE3BC-6823-40D9-B24A-98CD6F908395}" srcOrd="0" destOrd="0" presId="urn:microsoft.com/office/officeart/2005/8/layout/default#8"/>
    <dgm:cxn modelId="{18965934-EC52-4178-96E5-A5C97721ABFB}" srcId="{B5647247-CDAA-43D9-B645-D439DB331911}" destId="{D2335EC7-B356-49B0-BA41-3BE7221A8F9B}" srcOrd="2" destOrd="0" parTransId="{B15050A8-321B-4AE8-80DC-C6E33103983C}" sibTransId="{1CD4EF94-EDE1-40E0-9335-F754F7B8584E}"/>
    <dgm:cxn modelId="{7D4FAFD8-DF14-439D-A47B-7B3FC778B27C}" srcId="{B5647247-CDAA-43D9-B645-D439DB331911}" destId="{C94A6926-6527-46F3-ADEA-AB1FBB24178E}" srcOrd="3" destOrd="0" parTransId="{F929B2EA-9D77-41D2-AB75-480D9608A62E}" sibTransId="{D45BC8CE-079D-47CB-99D4-8559C07712B4}"/>
    <dgm:cxn modelId="{F4863D3D-5DC4-4BB5-BF42-104CF0DCEABF}" type="presParOf" srcId="{F9EDE3BC-6823-40D9-B24A-98CD6F908395}" destId="{47D395C9-8D90-4008-A6E3-40B266F8125D}" srcOrd="0" destOrd="0" presId="urn:microsoft.com/office/officeart/2005/8/layout/default#8"/>
    <dgm:cxn modelId="{56456583-6FB5-489C-83C2-A79FAF9EB1B0}" type="presParOf" srcId="{F9EDE3BC-6823-40D9-B24A-98CD6F908395}" destId="{F779AC49-AB6E-49A1-BD24-2AEE2DD1C881}" srcOrd="1" destOrd="0" presId="urn:microsoft.com/office/officeart/2005/8/layout/default#8"/>
    <dgm:cxn modelId="{9E360264-6EF8-453D-9673-E7EE69675BD9}" type="presParOf" srcId="{F9EDE3BC-6823-40D9-B24A-98CD6F908395}" destId="{5EF2E959-4BDA-40DC-91C2-E07EF2F16F8B}" srcOrd="2" destOrd="0" presId="urn:microsoft.com/office/officeart/2005/8/layout/default#8"/>
    <dgm:cxn modelId="{57D11E55-73BA-4AAB-8564-606434382693}" type="presParOf" srcId="{F9EDE3BC-6823-40D9-B24A-98CD6F908395}" destId="{127EDCAA-F3CC-4C95-BB00-77734E8DF237}" srcOrd="3" destOrd="0" presId="urn:microsoft.com/office/officeart/2005/8/layout/default#8"/>
    <dgm:cxn modelId="{3E9E03A4-D1D7-4271-BE57-3888472E158B}" type="presParOf" srcId="{F9EDE3BC-6823-40D9-B24A-98CD6F908395}" destId="{3A52E138-C003-45D3-9975-71EF7E072C55}" srcOrd="4" destOrd="0" presId="urn:microsoft.com/office/officeart/2005/8/layout/default#8"/>
    <dgm:cxn modelId="{B90AACEE-84E5-4EB4-893A-FF502DDEA39A}" type="presParOf" srcId="{F9EDE3BC-6823-40D9-B24A-98CD6F908395}" destId="{D1FBBBA2-73B9-4762-8EF4-B9C624D00F1F}" srcOrd="5" destOrd="0" presId="urn:microsoft.com/office/officeart/2005/8/layout/default#8"/>
    <dgm:cxn modelId="{69FF5938-0E3D-461D-9AF0-A27DD5D88BC3}" type="presParOf" srcId="{F9EDE3BC-6823-40D9-B24A-98CD6F908395}" destId="{B72EBF13-CB0A-478F-BA53-C4C3353908BF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8FDB57-03BF-40E4-B9EC-294720208DFD}" type="doc">
      <dgm:prSet loTypeId="urn:microsoft.com/office/officeart/2005/8/layout/default#9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8463398-8E5B-483D-AD78-FB0186702ABA}">
      <dgm:prSet phldrT="[Text]"/>
      <dgm:spPr/>
      <dgm:t>
        <a:bodyPr/>
        <a:lstStyle/>
        <a:p>
          <a:r>
            <a:rPr lang="en-US" dirty="0" smtClean="0"/>
            <a:t>Windows 7 Starter</a:t>
          </a:r>
          <a:endParaRPr lang="en-US" dirty="0"/>
        </a:p>
      </dgm:t>
    </dgm:pt>
    <dgm:pt modelId="{2B64517F-213A-4899-A557-50127D1715AA}" type="parTrans" cxnId="{ABBA800A-B9D7-4719-8FC0-573F7A45D325}">
      <dgm:prSet/>
      <dgm:spPr/>
      <dgm:t>
        <a:bodyPr/>
        <a:lstStyle/>
        <a:p>
          <a:endParaRPr lang="en-US"/>
        </a:p>
      </dgm:t>
    </dgm:pt>
    <dgm:pt modelId="{53FC6CF6-19E8-4F58-9302-B4B6FC5D84C9}" type="sibTrans" cxnId="{ABBA800A-B9D7-4719-8FC0-573F7A45D325}">
      <dgm:prSet/>
      <dgm:spPr/>
      <dgm:t>
        <a:bodyPr/>
        <a:lstStyle/>
        <a:p>
          <a:endParaRPr lang="en-US"/>
        </a:p>
      </dgm:t>
    </dgm:pt>
    <dgm:pt modelId="{3BE667A6-1E14-40A5-BA29-F80D7330DB89}">
      <dgm:prSet phldrT="[Text]"/>
      <dgm:spPr/>
      <dgm:t>
        <a:bodyPr/>
        <a:lstStyle/>
        <a:p>
          <a:r>
            <a:rPr lang="en-US" dirty="0" smtClean="0"/>
            <a:t>Windows 7 Home Premium</a:t>
          </a:r>
          <a:endParaRPr lang="en-US" dirty="0"/>
        </a:p>
      </dgm:t>
    </dgm:pt>
    <dgm:pt modelId="{1049BA30-66E0-4C6A-903D-4BE9FC3A79B1}" type="parTrans" cxnId="{4AECAAD4-596D-4AC5-B82F-4B4BA7A5FCDD}">
      <dgm:prSet/>
      <dgm:spPr/>
      <dgm:t>
        <a:bodyPr/>
        <a:lstStyle/>
        <a:p>
          <a:endParaRPr lang="en-US"/>
        </a:p>
      </dgm:t>
    </dgm:pt>
    <dgm:pt modelId="{1B7D577F-93FA-419D-9C94-44DB07C8D9EE}" type="sibTrans" cxnId="{4AECAAD4-596D-4AC5-B82F-4B4BA7A5FCDD}">
      <dgm:prSet/>
      <dgm:spPr/>
      <dgm:t>
        <a:bodyPr/>
        <a:lstStyle/>
        <a:p>
          <a:endParaRPr lang="en-US"/>
        </a:p>
      </dgm:t>
    </dgm:pt>
    <dgm:pt modelId="{01C6E19C-EF07-43A2-B2C0-290049611D78}">
      <dgm:prSet phldrT="[Text]"/>
      <dgm:spPr/>
      <dgm:t>
        <a:bodyPr/>
        <a:lstStyle/>
        <a:p>
          <a:r>
            <a:rPr lang="en-US" dirty="0" smtClean="0"/>
            <a:t>Windows 7 Ultimate</a:t>
          </a:r>
          <a:endParaRPr lang="en-US" dirty="0"/>
        </a:p>
      </dgm:t>
    </dgm:pt>
    <dgm:pt modelId="{5C5DC098-2E95-485B-A9AE-7246F1C78BE6}" type="parTrans" cxnId="{BBEC344A-65DD-4344-80F3-BAF2591E1A76}">
      <dgm:prSet/>
      <dgm:spPr/>
      <dgm:t>
        <a:bodyPr/>
        <a:lstStyle/>
        <a:p>
          <a:endParaRPr lang="en-US"/>
        </a:p>
      </dgm:t>
    </dgm:pt>
    <dgm:pt modelId="{28AAC191-64CF-4877-BA3A-9830872EBDA0}" type="sibTrans" cxnId="{BBEC344A-65DD-4344-80F3-BAF2591E1A76}">
      <dgm:prSet/>
      <dgm:spPr/>
      <dgm:t>
        <a:bodyPr/>
        <a:lstStyle/>
        <a:p>
          <a:endParaRPr lang="en-US"/>
        </a:p>
      </dgm:t>
    </dgm:pt>
    <dgm:pt modelId="{695223D9-3338-45E9-9650-C23700578AC1}">
      <dgm:prSet phldrT="[Text]"/>
      <dgm:spPr/>
      <dgm:t>
        <a:bodyPr/>
        <a:lstStyle/>
        <a:p>
          <a:r>
            <a:rPr lang="en-US" dirty="0" smtClean="0"/>
            <a:t>Windows 7 Professional</a:t>
          </a:r>
          <a:endParaRPr lang="en-US" dirty="0"/>
        </a:p>
      </dgm:t>
    </dgm:pt>
    <dgm:pt modelId="{605DB45E-A0C0-4AAD-8FD7-4D25C9E9CDBC}" type="parTrans" cxnId="{F27D2244-BA55-465D-9A14-47FE2F5C9400}">
      <dgm:prSet/>
      <dgm:spPr/>
      <dgm:t>
        <a:bodyPr/>
        <a:lstStyle/>
        <a:p>
          <a:endParaRPr lang="en-US"/>
        </a:p>
      </dgm:t>
    </dgm:pt>
    <dgm:pt modelId="{84550F41-688B-4B10-8748-5AA33E5207D7}" type="sibTrans" cxnId="{F27D2244-BA55-465D-9A14-47FE2F5C9400}">
      <dgm:prSet/>
      <dgm:spPr/>
      <dgm:t>
        <a:bodyPr/>
        <a:lstStyle/>
        <a:p>
          <a:endParaRPr lang="en-US"/>
        </a:p>
      </dgm:t>
    </dgm:pt>
    <dgm:pt modelId="{01607605-B36F-40ED-B0CF-A1663D8BD00B}" type="pres">
      <dgm:prSet presAssocID="{BA8FDB57-03BF-40E4-B9EC-294720208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B2A45-507C-424F-B23E-4B9AC2B2BA87}" type="pres">
      <dgm:prSet presAssocID="{B8463398-8E5B-483D-AD78-FB0186702ABA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AE249A-33FD-4A13-898F-1D1447CECD22}" type="pres">
      <dgm:prSet presAssocID="{53FC6CF6-19E8-4F58-9302-B4B6FC5D84C9}" presName="sibTrans" presStyleCnt="0"/>
      <dgm:spPr/>
    </dgm:pt>
    <dgm:pt modelId="{DE299B8D-4DF0-4FFD-9781-3954F7F1706F}" type="pres">
      <dgm:prSet presAssocID="{3BE667A6-1E14-40A5-BA29-F80D7330DB89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ACA454C-13EB-4A86-AF9C-78FA02983BA3}" type="pres">
      <dgm:prSet presAssocID="{1B7D577F-93FA-419D-9C94-44DB07C8D9EE}" presName="sibTrans" presStyleCnt="0"/>
      <dgm:spPr/>
    </dgm:pt>
    <dgm:pt modelId="{A7A5F173-575D-4AF3-813A-9306ADB6B025}" type="pres">
      <dgm:prSet presAssocID="{01C6E19C-EF07-43A2-B2C0-290049611D78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5E37293-EAEF-4753-8EA5-81213079C4F3}" type="pres">
      <dgm:prSet presAssocID="{28AAC191-64CF-4877-BA3A-9830872EBDA0}" presName="sibTrans" presStyleCnt="0"/>
      <dgm:spPr/>
    </dgm:pt>
    <dgm:pt modelId="{AA70902F-B04E-4092-9ACA-3D48CC04A4F2}" type="pres">
      <dgm:prSet presAssocID="{695223D9-3338-45E9-9650-C23700578AC1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9CA1957-F59A-4322-B1A6-4BF12E1A4C11}" type="presOf" srcId="{3BE667A6-1E14-40A5-BA29-F80D7330DB89}" destId="{DE299B8D-4DF0-4FFD-9781-3954F7F1706F}" srcOrd="0" destOrd="0" presId="urn:microsoft.com/office/officeart/2005/8/layout/default#9"/>
    <dgm:cxn modelId="{F27D2244-BA55-465D-9A14-47FE2F5C9400}" srcId="{BA8FDB57-03BF-40E4-B9EC-294720208DFD}" destId="{695223D9-3338-45E9-9650-C23700578AC1}" srcOrd="3" destOrd="0" parTransId="{605DB45E-A0C0-4AAD-8FD7-4D25C9E9CDBC}" sibTransId="{84550F41-688B-4B10-8748-5AA33E5207D7}"/>
    <dgm:cxn modelId="{6359A5E3-A296-46B8-9B42-70AB17AD315B}" type="presOf" srcId="{BA8FDB57-03BF-40E4-B9EC-294720208DFD}" destId="{01607605-B36F-40ED-B0CF-A1663D8BD00B}" srcOrd="0" destOrd="0" presId="urn:microsoft.com/office/officeart/2005/8/layout/default#9"/>
    <dgm:cxn modelId="{93C6AF0E-37D5-4EEF-8468-E4C670330E2E}" type="presOf" srcId="{01C6E19C-EF07-43A2-B2C0-290049611D78}" destId="{A7A5F173-575D-4AF3-813A-9306ADB6B025}" srcOrd="0" destOrd="0" presId="urn:microsoft.com/office/officeart/2005/8/layout/default#9"/>
    <dgm:cxn modelId="{4AECAAD4-596D-4AC5-B82F-4B4BA7A5FCDD}" srcId="{BA8FDB57-03BF-40E4-B9EC-294720208DFD}" destId="{3BE667A6-1E14-40A5-BA29-F80D7330DB89}" srcOrd="1" destOrd="0" parTransId="{1049BA30-66E0-4C6A-903D-4BE9FC3A79B1}" sibTransId="{1B7D577F-93FA-419D-9C94-44DB07C8D9EE}"/>
    <dgm:cxn modelId="{ABBA800A-B9D7-4719-8FC0-573F7A45D325}" srcId="{BA8FDB57-03BF-40E4-B9EC-294720208DFD}" destId="{B8463398-8E5B-483D-AD78-FB0186702ABA}" srcOrd="0" destOrd="0" parTransId="{2B64517F-213A-4899-A557-50127D1715AA}" sibTransId="{53FC6CF6-19E8-4F58-9302-B4B6FC5D84C9}"/>
    <dgm:cxn modelId="{34FDB266-A57D-4BF3-886B-1F15E942338C}" type="presOf" srcId="{B8463398-8E5B-483D-AD78-FB0186702ABA}" destId="{4DDB2A45-507C-424F-B23E-4B9AC2B2BA87}" srcOrd="0" destOrd="0" presId="urn:microsoft.com/office/officeart/2005/8/layout/default#9"/>
    <dgm:cxn modelId="{3A89EE30-A5E5-4337-A0A3-C921921A5F66}" type="presOf" srcId="{695223D9-3338-45E9-9650-C23700578AC1}" destId="{AA70902F-B04E-4092-9ACA-3D48CC04A4F2}" srcOrd="0" destOrd="0" presId="urn:microsoft.com/office/officeart/2005/8/layout/default#9"/>
    <dgm:cxn modelId="{BBEC344A-65DD-4344-80F3-BAF2591E1A76}" srcId="{BA8FDB57-03BF-40E4-B9EC-294720208DFD}" destId="{01C6E19C-EF07-43A2-B2C0-290049611D78}" srcOrd="2" destOrd="0" parTransId="{5C5DC098-2E95-485B-A9AE-7246F1C78BE6}" sibTransId="{28AAC191-64CF-4877-BA3A-9830872EBDA0}"/>
    <dgm:cxn modelId="{89896512-C5F3-4452-A844-6DC0CE8D9898}" type="presParOf" srcId="{01607605-B36F-40ED-B0CF-A1663D8BD00B}" destId="{4DDB2A45-507C-424F-B23E-4B9AC2B2BA87}" srcOrd="0" destOrd="0" presId="urn:microsoft.com/office/officeart/2005/8/layout/default#9"/>
    <dgm:cxn modelId="{DDA2590E-17B1-4C2A-A910-F49F9183BEED}" type="presParOf" srcId="{01607605-B36F-40ED-B0CF-A1663D8BD00B}" destId="{4AAE249A-33FD-4A13-898F-1D1447CECD22}" srcOrd="1" destOrd="0" presId="urn:microsoft.com/office/officeart/2005/8/layout/default#9"/>
    <dgm:cxn modelId="{D30403D6-BDAF-4E23-BC18-96B560DD0884}" type="presParOf" srcId="{01607605-B36F-40ED-B0CF-A1663D8BD00B}" destId="{DE299B8D-4DF0-4FFD-9781-3954F7F1706F}" srcOrd="2" destOrd="0" presId="urn:microsoft.com/office/officeart/2005/8/layout/default#9"/>
    <dgm:cxn modelId="{62758C98-22D6-440A-B1FB-E324F49AFA9A}" type="presParOf" srcId="{01607605-B36F-40ED-B0CF-A1663D8BD00B}" destId="{5ACA454C-13EB-4A86-AF9C-78FA02983BA3}" srcOrd="3" destOrd="0" presId="urn:microsoft.com/office/officeart/2005/8/layout/default#9"/>
    <dgm:cxn modelId="{E862BFA6-9A13-4CAA-A534-533B8BBFF471}" type="presParOf" srcId="{01607605-B36F-40ED-B0CF-A1663D8BD00B}" destId="{A7A5F173-575D-4AF3-813A-9306ADB6B025}" srcOrd="4" destOrd="0" presId="urn:microsoft.com/office/officeart/2005/8/layout/default#9"/>
    <dgm:cxn modelId="{3195765C-3E82-4F52-A52D-57BE8A19711C}" type="presParOf" srcId="{01607605-B36F-40ED-B0CF-A1663D8BD00B}" destId="{45E37293-EAEF-4753-8EA5-81213079C4F3}" srcOrd="5" destOrd="0" presId="urn:microsoft.com/office/officeart/2005/8/layout/default#9"/>
    <dgm:cxn modelId="{CC2861D3-7A54-44B2-A06D-EEA32B3B0608}" type="presParOf" srcId="{01607605-B36F-40ED-B0CF-A1663D8BD00B}" destId="{AA70902F-B04E-4092-9ACA-3D48CC04A4F2}" srcOrd="6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32C2FD-3BE5-4B9D-B13C-ED3F005DEF82}" type="doc">
      <dgm:prSet loTypeId="urn:microsoft.com/office/officeart/2005/8/layout/default#10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F57881-1837-4C8A-9EDF-E9F7983F379A}">
      <dgm:prSet phldrT="[Text]"/>
      <dgm:spPr/>
      <dgm:t>
        <a:bodyPr/>
        <a:lstStyle/>
        <a:p>
          <a:r>
            <a:rPr lang="en-US" smtClean="0"/>
            <a:t>Windows Firewall</a:t>
          </a:r>
          <a:endParaRPr lang="en-US" dirty="0"/>
        </a:p>
      </dgm:t>
    </dgm:pt>
    <dgm:pt modelId="{4482730D-9BB4-4B40-B49B-A01671ED42C7}" type="parTrans" cxnId="{9E77C071-662B-45BE-966F-B2F9E13EF53F}">
      <dgm:prSet/>
      <dgm:spPr/>
      <dgm:t>
        <a:bodyPr/>
        <a:lstStyle/>
        <a:p>
          <a:endParaRPr lang="en-US"/>
        </a:p>
      </dgm:t>
    </dgm:pt>
    <dgm:pt modelId="{2022C05E-C468-46CA-9FB1-CA615A348732}" type="sibTrans" cxnId="{9E77C071-662B-45BE-966F-B2F9E13EF53F}">
      <dgm:prSet/>
      <dgm:spPr/>
      <dgm:t>
        <a:bodyPr/>
        <a:lstStyle/>
        <a:p>
          <a:endParaRPr lang="en-US"/>
        </a:p>
      </dgm:t>
    </dgm:pt>
    <dgm:pt modelId="{F43F932C-4096-467A-B293-BEFEA0F4D659}">
      <dgm:prSet phldrT="[Text]"/>
      <dgm:spPr/>
      <dgm:t>
        <a:bodyPr/>
        <a:lstStyle/>
        <a:p>
          <a:r>
            <a:rPr lang="en-US" dirty="0" smtClean="0"/>
            <a:t>Windows Media Player</a:t>
          </a:r>
          <a:endParaRPr lang="en-US" dirty="0"/>
        </a:p>
      </dgm:t>
    </dgm:pt>
    <dgm:pt modelId="{1DB07D0A-184A-4CF0-8375-F84278461769}" type="parTrans" cxnId="{1BF29838-48FD-4B67-AB9F-AD495FD822D6}">
      <dgm:prSet/>
      <dgm:spPr/>
      <dgm:t>
        <a:bodyPr/>
        <a:lstStyle/>
        <a:p>
          <a:endParaRPr lang="en-US"/>
        </a:p>
      </dgm:t>
    </dgm:pt>
    <dgm:pt modelId="{8C1B5CF5-3D67-4DC7-A330-EDFEEF241676}" type="sibTrans" cxnId="{1BF29838-48FD-4B67-AB9F-AD495FD822D6}">
      <dgm:prSet/>
      <dgm:spPr/>
      <dgm:t>
        <a:bodyPr/>
        <a:lstStyle/>
        <a:p>
          <a:endParaRPr lang="en-US"/>
        </a:p>
      </dgm:t>
    </dgm:pt>
    <dgm:pt modelId="{E974A36A-F93D-43B2-82C2-3483D602DB13}">
      <dgm:prSet phldrT="[Text]"/>
      <dgm:spPr/>
      <dgm:t>
        <a:bodyPr/>
        <a:lstStyle/>
        <a:p>
          <a:r>
            <a:rPr lang="en-US" dirty="0" smtClean="0"/>
            <a:t>Desktop Gadget Gallery</a:t>
          </a:r>
          <a:endParaRPr lang="en-US" dirty="0"/>
        </a:p>
      </dgm:t>
    </dgm:pt>
    <dgm:pt modelId="{72C304FF-AAEE-4859-B37D-C47AFF2A2B44}" type="sibTrans" cxnId="{4A9D8B8E-6BEC-4AD4-BB4B-74B903B37ECB}">
      <dgm:prSet/>
      <dgm:spPr/>
      <dgm:t>
        <a:bodyPr/>
        <a:lstStyle/>
        <a:p>
          <a:endParaRPr lang="en-US"/>
        </a:p>
      </dgm:t>
    </dgm:pt>
    <dgm:pt modelId="{F5B4F39B-3C7F-411F-A85B-6C44154B7CB2}" type="parTrans" cxnId="{4A9D8B8E-6BEC-4AD4-BB4B-74B903B37ECB}">
      <dgm:prSet/>
      <dgm:spPr/>
      <dgm:t>
        <a:bodyPr/>
        <a:lstStyle/>
        <a:p>
          <a:endParaRPr lang="en-US"/>
        </a:p>
      </dgm:t>
    </dgm:pt>
    <dgm:pt modelId="{2C699FAA-0B53-499C-BF92-E5188130B7E8}">
      <dgm:prSet phldrT="[Text]"/>
      <dgm:spPr/>
      <dgm:t>
        <a:bodyPr/>
        <a:lstStyle/>
        <a:p>
          <a:r>
            <a:rPr lang="en-US" dirty="0" smtClean="0"/>
            <a:t>Windows DVD Maker</a:t>
          </a:r>
          <a:endParaRPr lang="en-US" dirty="0"/>
        </a:p>
      </dgm:t>
    </dgm:pt>
    <dgm:pt modelId="{61A79B8A-418A-4EA6-8D8E-1F4B7B506292}" type="sibTrans" cxnId="{7CF505BB-9D6B-4BF0-A569-6E1C982131F8}">
      <dgm:prSet/>
      <dgm:spPr/>
      <dgm:t>
        <a:bodyPr/>
        <a:lstStyle/>
        <a:p>
          <a:endParaRPr lang="en-US"/>
        </a:p>
      </dgm:t>
    </dgm:pt>
    <dgm:pt modelId="{CF7E1B0A-12BE-4E76-8AD1-33AFDAAEFA1D}" type="parTrans" cxnId="{7CF505BB-9D6B-4BF0-A569-6E1C982131F8}">
      <dgm:prSet/>
      <dgm:spPr/>
      <dgm:t>
        <a:bodyPr/>
        <a:lstStyle/>
        <a:p>
          <a:endParaRPr lang="en-US"/>
        </a:p>
      </dgm:t>
    </dgm:pt>
    <dgm:pt modelId="{A299D3B6-93D2-43CA-989A-2169FCD199BA}" type="pres">
      <dgm:prSet presAssocID="{BF32C2FD-3BE5-4B9D-B13C-ED3F005DEF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3BCE8-9F48-4382-80C8-A5F3443D9781}" type="pres">
      <dgm:prSet presAssocID="{4FF57881-1837-4C8A-9EDF-E9F7983F379A}" presName="node" presStyleLbl="node1" presStyleIdx="0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EEBAAACB-A8E3-4189-8D0A-084734E265E9}" type="pres">
      <dgm:prSet presAssocID="{2022C05E-C468-46CA-9FB1-CA615A348732}" presName="sibTrans" presStyleCnt="0"/>
      <dgm:spPr/>
    </dgm:pt>
    <dgm:pt modelId="{C195BC3C-3B1C-463D-B935-A95A6A24C9BB}" type="pres">
      <dgm:prSet presAssocID="{2C699FAA-0B53-499C-BF92-E5188130B7E8}" presName="node" presStyleLbl="node1" presStyleIdx="1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C6A89388-0CF5-46C3-B146-02D29E442723}" type="pres">
      <dgm:prSet presAssocID="{61A79B8A-418A-4EA6-8D8E-1F4B7B506292}" presName="sibTrans" presStyleCnt="0"/>
      <dgm:spPr/>
    </dgm:pt>
    <dgm:pt modelId="{B8DB0DB5-2424-4F0C-BF0D-3A3A2F612D01}" type="pres">
      <dgm:prSet presAssocID="{F43F932C-4096-467A-B293-BEFEA0F4D659}" presName="node" presStyleLbl="node1" presStyleIdx="2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6DB903EE-6A88-42A9-8124-601DBC2050FA}" type="pres">
      <dgm:prSet presAssocID="{8C1B5CF5-3D67-4DC7-A330-EDFEEF241676}" presName="sibTrans" presStyleCnt="0"/>
      <dgm:spPr/>
    </dgm:pt>
    <dgm:pt modelId="{A3A3A5E1-6C85-42F5-8168-6683F9F4384C}" type="pres">
      <dgm:prSet presAssocID="{E974A36A-F93D-43B2-82C2-3483D602DB13}" presName="node" presStyleLbl="node1" presStyleIdx="3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</dgm:ptLst>
  <dgm:cxnLst>
    <dgm:cxn modelId="{9E77C071-662B-45BE-966F-B2F9E13EF53F}" srcId="{BF32C2FD-3BE5-4B9D-B13C-ED3F005DEF82}" destId="{4FF57881-1837-4C8A-9EDF-E9F7983F379A}" srcOrd="0" destOrd="0" parTransId="{4482730D-9BB4-4B40-B49B-A01671ED42C7}" sibTransId="{2022C05E-C468-46CA-9FB1-CA615A348732}"/>
    <dgm:cxn modelId="{6D5E8727-7AC6-43C5-99FA-525F84552DAD}" type="presOf" srcId="{BF32C2FD-3BE5-4B9D-B13C-ED3F005DEF82}" destId="{A299D3B6-93D2-43CA-989A-2169FCD199BA}" srcOrd="0" destOrd="0" presId="urn:microsoft.com/office/officeart/2005/8/layout/default#10"/>
    <dgm:cxn modelId="{A237DDC7-B5C1-448C-9CA5-EE7259DDE8DD}" type="presOf" srcId="{4FF57881-1837-4C8A-9EDF-E9F7983F379A}" destId="{AE43BCE8-9F48-4382-80C8-A5F3443D9781}" srcOrd="0" destOrd="0" presId="urn:microsoft.com/office/officeart/2005/8/layout/default#10"/>
    <dgm:cxn modelId="{7CF505BB-9D6B-4BF0-A569-6E1C982131F8}" srcId="{BF32C2FD-3BE5-4B9D-B13C-ED3F005DEF82}" destId="{2C699FAA-0B53-499C-BF92-E5188130B7E8}" srcOrd="1" destOrd="0" parTransId="{CF7E1B0A-12BE-4E76-8AD1-33AFDAAEFA1D}" sibTransId="{61A79B8A-418A-4EA6-8D8E-1F4B7B506292}"/>
    <dgm:cxn modelId="{D4B0C4CE-B122-4003-8FD9-B7E7C5644F3B}" type="presOf" srcId="{2C699FAA-0B53-499C-BF92-E5188130B7E8}" destId="{C195BC3C-3B1C-463D-B935-A95A6A24C9BB}" srcOrd="0" destOrd="0" presId="urn:microsoft.com/office/officeart/2005/8/layout/default#10"/>
    <dgm:cxn modelId="{E96CE920-06B6-4513-8732-9EBB00620C31}" type="presOf" srcId="{F43F932C-4096-467A-B293-BEFEA0F4D659}" destId="{B8DB0DB5-2424-4F0C-BF0D-3A3A2F612D01}" srcOrd="0" destOrd="0" presId="urn:microsoft.com/office/officeart/2005/8/layout/default#10"/>
    <dgm:cxn modelId="{4A9D8B8E-6BEC-4AD4-BB4B-74B903B37ECB}" srcId="{BF32C2FD-3BE5-4B9D-B13C-ED3F005DEF82}" destId="{E974A36A-F93D-43B2-82C2-3483D602DB13}" srcOrd="3" destOrd="0" parTransId="{F5B4F39B-3C7F-411F-A85B-6C44154B7CB2}" sibTransId="{72C304FF-AAEE-4859-B37D-C47AFF2A2B44}"/>
    <dgm:cxn modelId="{1BF29838-48FD-4B67-AB9F-AD495FD822D6}" srcId="{BF32C2FD-3BE5-4B9D-B13C-ED3F005DEF82}" destId="{F43F932C-4096-467A-B293-BEFEA0F4D659}" srcOrd="2" destOrd="0" parTransId="{1DB07D0A-184A-4CF0-8375-F84278461769}" sibTransId="{8C1B5CF5-3D67-4DC7-A330-EDFEEF241676}"/>
    <dgm:cxn modelId="{35F1B529-59DF-4A97-BAC6-56F030DBF9D0}" type="presOf" srcId="{E974A36A-F93D-43B2-82C2-3483D602DB13}" destId="{A3A3A5E1-6C85-42F5-8168-6683F9F4384C}" srcOrd="0" destOrd="0" presId="urn:microsoft.com/office/officeart/2005/8/layout/default#10"/>
    <dgm:cxn modelId="{6BB2C3AB-0DB6-4E27-961E-FBC1BD39FF77}" type="presParOf" srcId="{A299D3B6-93D2-43CA-989A-2169FCD199BA}" destId="{AE43BCE8-9F48-4382-80C8-A5F3443D9781}" srcOrd="0" destOrd="0" presId="urn:microsoft.com/office/officeart/2005/8/layout/default#10"/>
    <dgm:cxn modelId="{E6CCAA73-EDF7-41C2-9A09-E0DA5924BDA6}" type="presParOf" srcId="{A299D3B6-93D2-43CA-989A-2169FCD199BA}" destId="{EEBAAACB-A8E3-4189-8D0A-084734E265E9}" srcOrd="1" destOrd="0" presId="urn:microsoft.com/office/officeart/2005/8/layout/default#10"/>
    <dgm:cxn modelId="{BFE63D21-A9A9-46DC-B6F1-C57DF9BB04DE}" type="presParOf" srcId="{A299D3B6-93D2-43CA-989A-2169FCD199BA}" destId="{C195BC3C-3B1C-463D-B935-A95A6A24C9BB}" srcOrd="2" destOrd="0" presId="urn:microsoft.com/office/officeart/2005/8/layout/default#10"/>
    <dgm:cxn modelId="{3686B8AD-670F-4196-A49E-02B9A271124D}" type="presParOf" srcId="{A299D3B6-93D2-43CA-989A-2169FCD199BA}" destId="{C6A89388-0CF5-46C3-B146-02D29E442723}" srcOrd="3" destOrd="0" presId="urn:microsoft.com/office/officeart/2005/8/layout/default#10"/>
    <dgm:cxn modelId="{209F3E3B-27C9-4FA0-AA2B-12E1451A48D7}" type="presParOf" srcId="{A299D3B6-93D2-43CA-989A-2169FCD199BA}" destId="{B8DB0DB5-2424-4F0C-BF0D-3A3A2F612D01}" srcOrd="4" destOrd="0" presId="urn:microsoft.com/office/officeart/2005/8/layout/default#10"/>
    <dgm:cxn modelId="{01F587DF-B30C-4C51-9265-E985ED47812B}" type="presParOf" srcId="{A299D3B6-93D2-43CA-989A-2169FCD199BA}" destId="{6DB903EE-6A88-42A9-8124-601DBC2050FA}" srcOrd="5" destOrd="0" presId="urn:microsoft.com/office/officeart/2005/8/layout/default#10"/>
    <dgm:cxn modelId="{73B97E3A-BD71-422D-9D99-3A2F06B73BF1}" type="presParOf" srcId="{A299D3B6-93D2-43CA-989A-2169FCD199BA}" destId="{A3A3A5E1-6C85-42F5-8168-6683F9F4384C}" srcOrd="6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#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UNIX</a:t>
          </a:r>
          <a:r>
            <a:rPr lang="en-US" b="0" dirty="0" smtClean="0"/>
            <a:t> 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Linux</a:t>
          </a:r>
          <a:r>
            <a:rPr lang="en-US" b="0" dirty="0" smtClean="0"/>
            <a:t> is an open-source, popular, multitasking UNIX-type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14B7-107E-48FA-8533-612F6567C999}" type="pres">
      <dgm:prSet presAssocID="{E37EB4C2-CCF3-4F09-A92D-C89E36FBC204}" presName="comp" presStyleCnt="0"/>
      <dgm:spPr/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endParaRPr lang="en-US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211B-E32F-444F-A97C-5F05DC8C22BF}" type="pres">
      <dgm:prSet presAssocID="{48528D21-40FA-4EB5-8833-746A0ABBED3A}" presName="spacer" presStyleCnt="0"/>
      <dgm:spPr/>
    </dgm:pt>
    <dgm:pt modelId="{A1A7CF81-A5FE-41F3-8663-EFBFEB337A13}" type="pres">
      <dgm:prSet presAssocID="{DE59F1B7-1285-4502-A10F-2CB637BD1BF3}" presName="comp" presStyleCnt="0"/>
      <dgm:spPr/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endParaRPr lang="en-US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6287F-D423-4FCF-8ED9-131CB33C0A67}" type="presOf" srcId="{DE59F1B7-1285-4502-A10F-2CB637BD1BF3}" destId="{A574D7F7-AE0D-4AE5-A1DE-FA4BD5A36497}" srcOrd="1" destOrd="0" presId="urn:microsoft.com/office/officeart/2005/8/layout/vList4#1"/>
    <dgm:cxn modelId="{D85779B2-2C1A-4220-B62D-E566D27AB7D4}" type="presOf" srcId="{DE59F1B7-1285-4502-A10F-2CB637BD1BF3}" destId="{F6AE0490-E6B4-4ECC-9511-726FCE4185A3}" srcOrd="0" destOrd="0" presId="urn:microsoft.com/office/officeart/2005/8/layout/vList4#1"/>
    <dgm:cxn modelId="{701D06C6-4B67-408C-9571-C5B04A380D66}" type="presOf" srcId="{E37EB4C2-CCF3-4F09-A92D-C89E36FBC204}" destId="{FEAF6971-0E8A-462C-BE73-CA02F4C0FA83}" srcOrd="0" destOrd="0" presId="urn:microsoft.com/office/officeart/2005/8/layout/vList4#1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C8655AC6-801B-4BE0-97C7-93276D088C8F}" type="presOf" srcId="{BC5AC045-F6DB-4B3A-9524-05E3FDA72B56}" destId="{78A81838-196F-48B0-B080-4D73E481A459}" srcOrd="0" destOrd="0" presId="urn:microsoft.com/office/officeart/2005/8/layout/vList4#1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8CEAB9CC-B43C-4E2D-A682-9BDD6AEB66D2}" type="presOf" srcId="{E37EB4C2-CCF3-4F09-A92D-C89E36FBC204}" destId="{544FD994-BB47-4AD7-9565-29D80D7850C4}" srcOrd="1" destOrd="0" presId="urn:microsoft.com/office/officeart/2005/8/layout/vList4#1"/>
    <dgm:cxn modelId="{1C61FE80-6AAE-4A81-BE35-37A256025964}" type="presParOf" srcId="{78A81838-196F-48B0-B080-4D73E481A459}" destId="{554B14B7-107E-48FA-8533-612F6567C999}" srcOrd="0" destOrd="0" presId="urn:microsoft.com/office/officeart/2005/8/layout/vList4#1"/>
    <dgm:cxn modelId="{4EE981CF-1516-4112-BA79-0AE48E5D73E8}" type="presParOf" srcId="{554B14B7-107E-48FA-8533-612F6567C999}" destId="{FEAF6971-0E8A-462C-BE73-CA02F4C0FA83}" srcOrd="0" destOrd="0" presId="urn:microsoft.com/office/officeart/2005/8/layout/vList4#1"/>
    <dgm:cxn modelId="{C63C2C4A-8C7B-4313-9C39-1E25F4385D6B}" type="presParOf" srcId="{554B14B7-107E-48FA-8533-612F6567C999}" destId="{C56A6217-3179-472B-859C-F08AD73B2175}" srcOrd="1" destOrd="0" presId="urn:microsoft.com/office/officeart/2005/8/layout/vList4#1"/>
    <dgm:cxn modelId="{A52E4A62-243B-47DB-ADBC-0C7FBB261EC8}" type="presParOf" srcId="{554B14B7-107E-48FA-8533-612F6567C999}" destId="{544FD994-BB47-4AD7-9565-29D80D7850C4}" srcOrd="2" destOrd="0" presId="urn:microsoft.com/office/officeart/2005/8/layout/vList4#1"/>
    <dgm:cxn modelId="{B060CE24-5E15-4FEC-9728-B9A40963B362}" type="presParOf" srcId="{78A81838-196F-48B0-B080-4D73E481A459}" destId="{8843211B-E32F-444F-A97C-5F05DC8C22BF}" srcOrd="1" destOrd="0" presId="urn:microsoft.com/office/officeart/2005/8/layout/vList4#1"/>
    <dgm:cxn modelId="{1B39D301-69A8-4FDD-8A6D-CEC05443ED82}" type="presParOf" srcId="{78A81838-196F-48B0-B080-4D73E481A459}" destId="{A1A7CF81-A5FE-41F3-8663-EFBFEB337A13}" srcOrd="2" destOrd="0" presId="urn:microsoft.com/office/officeart/2005/8/layout/vList4#1"/>
    <dgm:cxn modelId="{D3020465-876F-4B17-8A6E-0CE357D14259}" type="presParOf" srcId="{A1A7CF81-A5FE-41F3-8663-EFBFEB337A13}" destId="{F6AE0490-E6B4-4ECC-9511-726FCE4185A3}" srcOrd="0" destOrd="0" presId="urn:microsoft.com/office/officeart/2005/8/layout/vList4#1"/>
    <dgm:cxn modelId="{AB6889A1-4815-4ED5-8550-665A5D937C49}" type="presParOf" srcId="{A1A7CF81-A5FE-41F3-8663-EFBFEB337A13}" destId="{887F8F5A-597F-48C5-810B-050A58A31833}" srcOrd="1" destOrd="0" presId="urn:microsoft.com/office/officeart/2005/8/layout/vList4#1"/>
    <dgm:cxn modelId="{05A49FF1-DFC3-407B-ABC9-CF3FF49E3E03}" type="presParOf" srcId="{A1A7CF81-A5FE-41F3-8663-EFBFEB337A13}" destId="{A574D7F7-AE0D-4AE5-A1DE-FA4BD5A364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#11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21D03E72-D8F4-4034-B38F-F80F501BCBAF}" type="parTrans" cxnId="{A27B9EF2-693E-4252-A46F-69614F089746}">
      <dgm:prSet/>
      <dgm:spPr/>
    </dgm:pt>
    <dgm:pt modelId="{55C70683-6F1A-4524-91B6-D8EF5251FE2F}" type="sibTrans" cxnId="{A27B9EF2-693E-4252-A46F-69614F089746}">
      <dgm:prSet/>
      <dgm:spPr/>
    </dgm:pt>
    <dgm:pt modelId="{DB055AA2-0457-41D1-BF95-A7B7F9BC9B9A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37A09919-F755-49A7-B2F0-E46F1091A1DA}" type="parTrans" cxnId="{3E3E72DC-A276-4F71-BBAD-24AA30C528CA}">
      <dgm:prSet/>
      <dgm:spPr/>
    </dgm:pt>
    <dgm:pt modelId="{14A92A2E-522E-4333-B0D1-E238DBF6C5CE}" type="sibTrans" cxnId="{3E3E72DC-A276-4F71-BBAD-24AA30C528CA}">
      <dgm:prSet/>
      <dgm:spPr/>
    </dgm:pt>
    <dgm:pt modelId="{11CADB1A-CC53-47D0-8D4C-69AFBC83C838}">
      <dgm:prSet phldrT="[Text]"/>
      <dgm:spPr/>
      <dgm:t>
        <a:bodyPr/>
        <a:lstStyle/>
        <a:p>
          <a:r>
            <a:rPr lang="en-US" dirty="0" smtClean="0"/>
            <a:t>Solaris</a:t>
          </a:r>
          <a:endParaRPr lang="en-US" dirty="0"/>
        </a:p>
      </dgm:t>
    </dgm:pt>
    <dgm:pt modelId="{815DE5D3-F2AC-4E3F-A6E2-EA7AB6123BFB}" type="parTrans" cxnId="{35E67950-440A-4842-8921-2BFA4F13D1A8}">
      <dgm:prSet/>
      <dgm:spPr/>
    </dgm:pt>
    <dgm:pt modelId="{5929B3BA-C196-4D29-9B17-320B202998D1}" type="sibTrans" cxnId="{35E67950-440A-4842-8921-2BFA4F13D1A8}">
      <dgm:prSet/>
      <dgm:spPr/>
    </dgm:pt>
    <dgm:pt modelId="{9D001BC6-079B-41A2-980D-775F514189DE}">
      <dgm:prSet phldrT="[Text]"/>
      <dgm:spPr/>
      <dgm:t>
        <a:bodyPr/>
        <a:lstStyle/>
        <a:p>
          <a:r>
            <a:rPr lang="en-US" dirty="0" smtClean="0"/>
            <a:t>NetWare</a:t>
          </a:r>
          <a:endParaRPr lang="en-US" dirty="0"/>
        </a:p>
      </dgm:t>
    </dgm:pt>
    <dgm:pt modelId="{AE2C6EC1-EB6D-4B86-BD2F-1BCBFC5CF0EC}" type="parTrans" cxnId="{65DE6A89-EFCB-422A-B1EE-993A7031A863}">
      <dgm:prSet/>
      <dgm:spPr/>
    </dgm:pt>
    <dgm:pt modelId="{40DAAEBD-FC38-49C0-84D7-2747E5EB5D5A}" type="sibTrans" cxnId="{65DE6A89-EFCB-422A-B1EE-993A7031A863}">
      <dgm:prSet/>
      <dgm:spPr/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7D447-4872-4201-9962-E53FCD9D4B63}" type="pres">
      <dgm:prSet presAssocID="{B38D9951-B78C-4373-BE5C-4C39E6B4B1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B09A816C-6734-40B6-8D21-CA40472CCD0D}" type="pres">
      <dgm:prSet presAssocID="{DB055AA2-0457-41D1-BF95-A7B7F9BC9B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81962-D904-4A14-BB7D-320F8F380079}" type="pres">
      <dgm:prSet presAssocID="{14A92A2E-522E-4333-B0D1-E238DBF6C5CE}" presName="sibTrans" presStyleCnt="0"/>
      <dgm:spPr/>
    </dgm:pt>
    <dgm:pt modelId="{147F6A5E-AD61-438F-B429-C9E5AEB2E04F}" type="pres">
      <dgm:prSet presAssocID="{11CADB1A-CC53-47D0-8D4C-69AFBC83C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CF6B-1613-463F-B9A7-4B9696C735C0}" type="pres">
      <dgm:prSet presAssocID="{5929B3BA-C196-4D29-9B17-320B202998D1}" presName="sibTrans" presStyleCnt="0"/>
      <dgm:spPr/>
    </dgm:pt>
    <dgm:pt modelId="{7A5314BC-7CCA-4437-8EB7-491882D3DC9C}" type="pres">
      <dgm:prSet presAssocID="{9D001BC6-079B-41A2-980D-775F514189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370B2-9516-45C4-A864-91D7A6D72F04}" type="presOf" srcId="{DB055AA2-0457-41D1-BF95-A7B7F9BC9B9A}" destId="{B09A816C-6734-40B6-8D21-CA40472CCD0D}" srcOrd="0" destOrd="0" presId="urn:microsoft.com/office/officeart/2005/8/layout/default#11"/>
    <dgm:cxn modelId="{DB57289B-A760-49E2-A7CF-65C3CB6E65FF}" type="presOf" srcId="{9D001BC6-079B-41A2-980D-775F514189DE}" destId="{7A5314BC-7CCA-4437-8EB7-491882D3DC9C}" srcOrd="0" destOrd="0" presId="urn:microsoft.com/office/officeart/2005/8/layout/default#11"/>
    <dgm:cxn modelId="{65DE6A89-EFCB-422A-B1EE-993A7031A863}" srcId="{40BF9F51-F8D3-411F-8ED9-B2E410368EC9}" destId="{9D001BC6-079B-41A2-980D-775F514189DE}" srcOrd="4" destOrd="0" parTransId="{AE2C6EC1-EB6D-4B86-BD2F-1BCBFC5CF0EC}" sibTransId="{40DAAEBD-FC38-49C0-84D7-2747E5EB5D5A}"/>
    <dgm:cxn modelId="{43641EAE-3D46-4BB3-AAB5-DB16371D3456}" type="presOf" srcId="{11CADB1A-CC53-47D0-8D4C-69AFBC83C838}" destId="{147F6A5E-AD61-438F-B429-C9E5AEB2E04F}" srcOrd="0" destOrd="0" presId="urn:microsoft.com/office/officeart/2005/8/layout/default#11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3E3E72DC-A276-4F71-BBAD-24AA30C528CA}" srcId="{40BF9F51-F8D3-411F-8ED9-B2E410368EC9}" destId="{DB055AA2-0457-41D1-BF95-A7B7F9BC9B9A}" srcOrd="2" destOrd="0" parTransId="{37A09919-F755-49A7-B2F0-E46F1091A1DA}" sibTransId="{14A92A2E-522E-4333-B0D1-E238DBF6C5CE}"/>
    <dgm:cxn modelId="{35E67950-440A-4842-8921-2BFA4F13D1A8}" srcId="{40BF9F51-F8D3-411F-8ED9-B2E410368EC9}" destId="{11CADB1A-CC53-47D0-8D4C-69AFBC83C838}" srcOrd="3" destOrd="0" parTransId="{815DE5D3-F2AC-4E3F-A6E2-EA7AB6123BFB}" sibTransId="{5929B3BA-C196-4D29-9B17-320B202998D1}"/>
    <dgm:cxn modelId="{03FFCD39-ADE4-4B46-9DAF-9245B677FB4E}" type="presOf" srcId="{40BF9F51-F8D3-411F-8ED9-B2E410368EC9}" destId="{CD1424A6-7F6F-442A-9620-32D043D4035B}" srcOrd="0" destOrd="0" presId="urn:microsoft.com/office/officeart/2005/8/layout/default#11"/>
    <dgm:cxn modelId="{ACC72476-F6AE-46F7-8FF3-948B98630926}" type="presOf" srcId="{7C52B837-6CD0-494F-99BE-1BD08C8477EB}" destId="{43C25090-16FE-47F9-B66B-2C7EAD1D4192}" srcOrd="0" destOrd="0" presId="urn:microsoft.com/office/officeart/2005/8/layout/default#11"/>
    <dgm:cxn modelId="{6C166E2B-5BCE-4514-A201-98247670A6BA}" type="presOf" srcId="{B38D9951-B78C-4373-BE5C-4C39E6B4B1DC}" destId="{AEF7D447-4872-4201-9962-E53FCD9D4B63}" srcOrd="0" destOrd="0" presId="urn:microsoft.com/office/officeart/2005/8/layout/default#11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A3F3B520-D910-4AB2-B4B8-535F4F33F914}" type="presParOf" srcId="{CD1424A6-7F6F-442A-9620-32D043D4035B}" destId="{AEF7D447-4872-4201-9962-E53FCD9D4B63}" srcOrd="0" destOrd="0" presId="urn:microsoft.com/office/officeart/2005/8/layout/default#11"/>
    <dgm:cxn modelId="{232E6FD9-10A1-4004-91DD-4B88F538B165}" type="presParOf" srcId="{CD1424A6-7F6F-442A-9620-32D043D4035B}" destId="{49961CB4-016B-4432-8EF0-0AFCB71CCBB8}" srcOrd="1" destOrd="0" presId="urn:microsoft.com/office/officeart/2005/8/layout/default#11"/>
    <dgm:cxn modelId="{666D56CD-EDB3-4318-8EE9-72966230BD49}" type="presParOf" srcId="{CD1424A6-7F6F-442A-9620-32D043D4035B}" destId="{43C25090-16FE-47F9-B66B-2C7EAD1D4192}" srcOrd="2" destOrd="0" presId="urn:microsoft.com/office/officeart/2005/8/layout/default#11"/>
    <dgm:cxn modelId="{DDD19670-2990-4643-B1E5-6D585CB447C8}" type="presParOf" srcId="{CD1424A6-7F6F-442A-9620-32D043D4035B}" destId="{8C205890-52FA-45D3-A621-7BA26C93E757}" srcOrd="3" destOrd="0" presId="urn:microsoft.com/office/officeart/2005/8/layout/default#11"/>
    <dgm:cxn modelId="{E9D4FCD0-B716-4018-A5EA-BEA16EE58207}" type="presParOf" srcId="{CD1424A6-7F6F-442A-9620-32D043D4035B}" destId="{B09A816C-6734-40B6-8D21-CA40472CCD0D}" srcOrd="4" destOrd="0" presId="urn:microsoft.com/office/officeart/2005/8/layout/default#11"/>
    <dgm:cxn modelId="{C4BE4756-5A35-4308-962A-2BCFF0119C23}" type="presParOf" srcId="{CD1424A6-7F6F-442A-9620-32D043D4035B}" destId="{2BE81962-D904-4A14-BB7D-320F8F380079}" srcOrd="5" destOrd="0" presId="urn:microsoft.com/office/officeart/2005/8/layout/default#11"/>
    <dgm:cxn modelId="{4C983E51-A781-4F34-AE50-D741F828100D}" type="presParOf" srcId="{CD1424A6-7F6F-442A-9620-32D043D4035B}" destId="{147F6A5E-AD61-438F-B429-C9E5AEB2E04F}" srcOrd="6" destOrd="0" presId="urn:microsoft.com/office/officeart/2005/8/layout/default#11"/>
    <dgm:cxn modelId="{558652E5-FEDD-4DBF-BEF7-1B7557F16487}" type="presParOf" srcId="{CD1424A6-7F6F-442A-9620-32D043D4035B}" destId="{7FB7CF6B-1613-463F-B9A7-4B9696C735C0}" srcOrd="7" destOrd="0" presId="urn:microsoft.com/office/officeart/2005/8/layout/default#11"/>
    <dgm:cxn modelId="{F0A535F6-7863-4D6D-87BD-F792D2B59F8D}" type="presParOf" srcId="{CD1424A6-7F6F-442A-9620-32D043D4035B}" destId="{7A5314BC-7CCA-4437-8EB7-491882D3DC9C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EDE7F1-1B28-45B5-874F-464CD21589FD}" type="doc">
      <dgm:prSet loTypeId="urn:microsoft.com/office/officeart/2005/8/layout/default#1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85FE1F-8188-4038-8F7F-E3058BCA9BF7}">
      <dgm:prSet phldrT="[Text]"/>
      <dgm:spPr/>
      <dgm:t>
        <a:bodyPr/>
        <a:lstStyle/>
        <a:p>
          <a:r>
            <a:rPr lang="en-US" b="1" dirty="0" smtClean="0"/>
            <a:t>Windows Embedded CE</a:t>
          </a:r>
          <a:endParaRPr lang="en-US" b="1" dirty="0"/>
        </a:p>
      </dgm:t>
    </dgm:pt>
    <dgm:pt modelId="{72CA0898-E37F-42CC-9B86-1A7FECD7E04D}" type="parTrans" cxnId="{7DB9280F-58F7-4206-BBCD-FF1230505AB4}">
      <dgm:prSet/>
      <dgm:spPr/>
      <dgm:t>
        <a:bodyPr/>
        <a:lstStyle/>
        <a:p>
          <a:endParaRPr lang="en-US"/>
        </a:p>
      </dgm:t>
    </dgm:pt>
    <dgm:pt modelId="{F03FFDEB-47A0-4216-8B20-1817195E5540}" type="sibTrans" cxnId="{7DB9280F-58F7-4206-BBCD-FF1230505AB4}">
      <dgm:prSet/>
      <dgm:spPr/>
      <dgm:t>
        <a:bodyPr/>
        <a:lstStyle/>
        <a:p>
          <a:endParaRPr lang="en-US"/>
        </a:p>
      </dgm:t>
    </dgm:pt>
    <dgm:pt modelId="{85734A30-551E-45C5-99F6-3DF58D1750EE}">
      <dgm:prSet phldrT="[Text]"/>
      <dgm:spPr/>
      <dgm:t>
        <a:bodyPr/>
        <a:lstStyle/>
        <a:p>
          <a:r>
            <a:rPr lang="en-US" b="1" dirty="0" smtClean="0"/>
            <a:t>Windows Phone 7</a:t>
          </a:r>
          <a:endParaRPr lang="en-US" b="1" dirty="0"/>
        </a:p>
      </dgm:t>
    </dgm:pt>
    <dgm:pt modelId="{2A2B53B1-A9E2-45B6-AB88-04EA7CC359E9}" type="parTrans" cxnId="{CEBA18C7-8192-4CB1-8253-42ADF4D2062A}">
      <dgm:prSet/>
      <dgm:spPr/>
      <dgm:t>
        <a:bodyPr/>
        <a:lstStyle/>
        <a:p>
          <a:endParaRPr lang="en-US"/>
        </a:p>
      </dgm:t>
    </dgm:pt>
    <dgm:pt modelId="{9643BA55-CE72-4B3E-8A5A-B512C2ACF5C5}" type="sibTrans" cxnId="{CEBA18C7-8192-4CB1-8253-42ADF4D2062A}">
      <dgm:prSet/>
      <dgm:spPr/>
      <dgm:t>
        <a:bodyPr/>
        <a:lstStyle/>
        <a:p>
          <a:endParaRPr lang="en-US"/>
        </a:p>
      </dgm:t>
    </dgm:pt>
    <dgm:pt modelId="{2110D21D-7A0B-476A-BB92-F9DF05086DC6}">
      <dgm:prSet phldrT="[Text]"/>
      <dgm:spPr/>
      <dgm:t>
        <a:bodyPr/>
        <a:lstStyle/>
        <a:p>
          <a:r>
            <a:rPr lang="en-US" b="0" dirty="0" smtClean="0"/>
            <a:t>Palm OS</a:t>
          </a:r>
          <a:endParaRPr lang="en-US" b="0" dirty="0"/>
        </a:p>
      </dgm:t>
    </dgm:pt>
    <dgm:pt modelId="{2A0C6F1F-2CA7-42D7-8AE4-EFA5F25FB30F}" type="parTrans" cxnId="{7CB31F69-00B8-4A88-B0FB-ED89810495CD}">
      <dgm:prSet/>
      <dgm:spPr/>
      <dgm:t>
        <a:bodyPr/>
        <a:lstStyle/>
        <a:p>
          <a:endParaRPr lang="en-US"/>
        </a:p>
      </dgm:t>
    </dgm:pt>
    <dgm:pt modelId="{6AB301F0-A4A3-4159-81CE-417F752693E3}" type="sibTrans" cxnId="{7CB31F69-00B8-4A88-B0FB-ED89810495CD}">
      <dgm:prSet/>
      <dgm:spPr/>
      <dgm:t>
        <a:bodyPr/>
        <a:lstStyle/>
        <a:p>
          <a:endParaRPr lang="en-US"/>
        </a:p>
      </dgm:t>
    </dgm:pt>
    <dgm:pt modelId="{58567749-FF0C-49FD-85DE-A76EEE49C7A6}">
      <dgm:prSet phldrT="[Text]"/>
      <dgm:spPr/>
      <dgm:t>
        <a:bodyPr/>
        <a:lstStyle/>
        <a:p>
          <a:r>
            <a:rPr lang="en-US" b="1" dirty="0" smtClean="0"/>
            <a:t>iPhone OS</a:t>
          </a:r>
        </a:p>
      </dgm:t>
    </dgm:pt>
    <dgm:pt modelId="{73684E70-2869-40DB-A929-98BC1C6DC8D6}" type="parTrans" cxnId="{B11FB86D-F057-4D73-945D-2CECF11D7B53}">
      <dgm:prSet/>
      <dgm:spPr/>
      <dgm:t>
        <a:bodyPr/>
        <a:lstStyle/>
        <a:p>
          <a:endParaRPr lang="en-US"/>
        </a:p>
      </dgm:t>
    </dgm:pt>
    <dgm:pt modelId="{57A59AFF-2941-4053-B4B7-3C833ABD9606}" type="sibTrans" cxnId="{B11FB86D-F057-4D73-945D-2CECF11D7B53}">
      <dgm:prSet/>
      <dgm:spPr/>
      <dgm:t>
        <a:bodyPr/>
        <a:lstStyle/>
        <a:p>
          <a:endParaRPr lang="en-US"/>
        </a:p>
      </dgm:t>
    </dgm:pt>
    <dgm:pt modelId="{DE079F10-CA7D-4F94-9F9B-40884BF9CCAD}">
      <dgm:prSet phldrT="[Text]"/>
      <dgm:spPr/>
      <dgm:t>
        <a:bodyPr/>
        <a:lstStyle/>
        <a:p>
          <a:r>
            <a:rPr lang="en-US" b="0" dirty="0" smtClean="0"/>
            <a:t>BlackBerry</a:t>
          </a:r>
        </a:p>
      </dgm:t>
    </dgm:pt>
    <dgm:pt modelId="{998476DA-BEFA-454E-8C95-742119B27974}" type="parTrans" cxnId="{068CA6CD-1FFF-4946-B3FF-EAF206A92B95}">
      <dgm:prSet/>
      <dgm:spPr/>
      <dgm:t>
        <a:bodyPr/>
        <a:lstStyle/>
        <a:p>
          <a:endParaRPr lang="en-US"/>
        </a:p>
      </dgm:t>
    </dgm:pt>
    <dgm:pt modelId="{B5053340-F08B-43DD-BA33-1C4E43090643}" type="sibTrans" cxnId="{068CA6CD-1FFF-4946-B3FF-EAF206A92B95}">
      <dgm:prSet/>
      <dgm:spPr/>
      <dgm:t>
        <a:bodyPr/>
        <a:lstStyle/>
        <a:p>
          <a:endParaRPr lang="en-US"/>
        </a:p>
      </dgm:t>
    </dgm:pt>
    <dgm:pt modelId="{E6C3F898-BCD7-4DC3-97C5-E4E578418437}">
      <dgm:prSet phldrT="[Text]"/>
      <dgm:spPr/>
      <dgm:t>
        <a:bodyPr/>
        <a:lstStyle/>
        <a:p>
          <a:r>
            <a:rPr lang="en-US" b="0" dirty="0" smtClean="0"/>
            <a:t>Embedded Linux</a:t>
          </a:r>
        </a:p>
      </dgm:t>
    </dgm:pt>
    <dgm:pt modelId="{22260BB2-0679-46BF-992C-02B662DE1C33}" type="parTrans" cxnId="{4D6F5F00-D349-4A8D-8323-09D5778CEA3C}">
      <dgm:prSet/>
      <dgm:spPr/>
      <dgm:t>
        <a:bodyPr/>
        <a:lstStyle/>
        <a:p>
          <a:endParaRPr lang="en-US"/>
        </a:p>
      </dgm:t>
    </dgm:pt>
    <dgm:pt modelId="{D0E8817F-E80C-4239-8BA5-C531D4E6D2D5}" type="sibTrans" cxnId="{4D6F5F00-D349-4A8D-8323-09D5778CEA3C}">
      <dgm:prSet/>
      <dgm:spPr/>
      <dgm:t>
        <a:bodyPr/>
        <a:lstStyle/>
        <a:p>
          <a:endParaRPr lang="en-US"/>
        </a:p>
      </dgm:t>
    </dgm:pt>
    <dgm:pt modelId="{59AA7ADE-92C5-4961-8421-2323CBC8A12B}">
      <dgm:prSet phldrT="[Text]"/>
      <dgm:spPr/>
      <dgm:t>
        <a:bodyPr/>
        <a:lstStyle/>
        <a:p>
          <a:r>
            <a:rPr lang="en-US" b="0" dirty="0" err="1" smtClean="0"/>
            <a:t>Symbian</a:t>
          </a:r>
          <a:r>
            <a:rPr lang="en-US" b="0" dirty="0" smtClean="0"/>
            <a:t> OS</a:t>
          </a:r>
        </a:p>
      </dgm:t>
    </dgm:pt>
    <dgm:pt modelId="{FA586808-F14B-4DA1-B4E7-5C3AE20AB030}" type="parTrans" cxnId="{7716FE37-3BA3-494E-BDC8-AAD4CCA4F2C7}">
      <dgm:prSet/>
      <dgm:spPr/>
      <dgm:t>
        <a:bodyPr/>
        <a:lstStyle/>
        <a:p>
          <a:endParaRPr lang="en-US"/>
        </a:p>
      </dgm:t>
    </dgm:pt>
    <dgm:pt modelId="{2E21B9DA-A01D-4506-A7EE-316F01C67B06}" type="sibTrans" cxnId="{7716FE37-3BA3-494E-BDC8-AAD4CCA4F2C7}">
      <dgm:prSet/>
      <dgm:spPr/>
      <dgm:t>
        <a:bodyPr/>
        <a:lstStyle/>
        <a:p>
          <a:endParaRPr lang="en-US"/>
        </a:p>
      </dgm:t>
    </dgm:pt>
    <dgm:pt modelId="{6FB0963E-2F58-456F-B0D8-F86088712D98}">
      <dgm:prSet phldrT="[Text]"/>
      <dgm:spPr/>
      <dgm:t>
        <a:bodyPr/>
        <a:lstStyle/>
        <a:p>
          <a:r>
            <a:rPr lang="en-US" b="0" dirty="0" smtClean="0"/>
            <a:t>Google Android</a:t>
          </a:r>
        </a:p>
      </dgm:t>
    </dgm:pt>
    <dgm:pt modelId="{6A4CCC15-B92D-42FD-90E9-4F96069500F0}" type="parTrans" cxnId="{0F3A7117-BA36-4267-A615-ED4D4D4D9146}">
      <dgm:prSet/>
      <dgm:spPr/>
    </dgm:pt>
    <dgm:pt modelId="{61745CC9-25BC-431B-A106-A590AFE4FF9B}" type="sibTrans" cxnId="{0F3A7117-BA36-4267-A615-ED4D4D4D9146}">
      <dgm:prSet/>
      <dgm:spPr/>
    </dgm:pt>
    <dgm:pt modelId="{3EC5225D-2086-422B-9E36-4B1D0FB909FC}" type="pres">
      <dgm:prSet presAssocID="{E7EDE7F1-1B28-45B5-874F-464CD2158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0E0F2-4A46-4376-BA4E-33565E1AFA8F}" type="pres">
      <dgm:prSet presAssocID="{FC85FE1F-8188-4038-8F7F-E3058BCA9BF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99AB-D086-4B7A-8D65-550085DB5C66}" type="pres">
      <dgm:prSet presAssocID="{F03FFDEB-47A0-4216-8B20-1817195E5540}" presName="sibTrans" presStyleCnt="0"/>
      <dgm:spPr/>
    </dgm:pt>
    <dgm:pt modelId="{21B2145E-158D-4A82-993E-1CB82F1B8F4B}" type="pres">
      <dgm:prSet presAssocID="{85734A30-551E-45C5-99F6-3DF58D1750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F1F9-9AE9-456D-B722-198CF12F7C4C}" type="pres">
      <dgm:prSet presAssocID="{9643BA55-CE72-4B3E-8A5A-B512C2ACF5C5}" presName="sibTrans" presStyleCnt="0"/>
      <dgm:spPr/>
    </dgm:pt>
    <dgm:pt modelId="{2096F49D-9565-4590-BBB1-1DCEB103929F}" type="pres">
      <dgm:prSet presAssocID="{2110D21D-7A0B-476A-BB92-F9DF05086D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60B4-2AB0-42D0-9DED-7871A89ECE23}" type="pres">
      <dgm:prSet presAssocID="{6AB301F0-A4A3-4159-81CE-417F752693E3}" presName="sibTrans" presStyleCnt="0"/>
      <dgm:spPr/>
    </dgm:pt>
    <dgm:pt modelId="{39C849C9-C145-426C-8A79-835A5646E2C3}" type="pres">
      <dgm:prSet presAssocID="{58567749-FF0C-49FD-85DE-A76EEE49C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2562-2521-4D15-8F86-E1847FCA20B0}" type="pres">
      <dgm:prSet presAssocID="{57A59AFF-2941-4053-B4B7-3C833ABD9606}" presName="sibTrans" presStyleCnt="0"/>
      <dgm:spPr/>
    </dgm:pt>
    <dgm:pt modelId="{C2C5882E-7CA1-41E3-9466-79879884C965}" type="pres">
      <dgm:prSet presAssocID="{DE079F10-CA7D-4F94-9F9B-40884BF9CC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D84D-9252-40AE-A2E4-8E6E79864C09}" type="pres">
      <dgm:prSet presAssocID="{B5053340-F08B-43DD-BA33-1C4E43090643}" presName="sibTrans" presStyleCnt="0"/>
      <dgm:spPr/>
    </dgm:pt>
    <dgm:pt modelId="{71D7AC07-269D-43B2-A439-888F29A3E01C}" type="pres">
      <dgm:prSet presAssocID="{6FB0963E-2F58-456F-B0D8-F86088712D9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687F-233A-4BB1-8A58-328754A60A91}" type="pres">
      <dgm:prSet presAssocID="{61745CC9-25BC-431B-A106-A590AFE4FF9B}" presName="sibTrans" presStyleCnt="0"/>
      <dgm:spPr/>
    </dgm:pt>
    <dgm:pt modelId="{F8339388-1C3D-4892-AC36-1F15C66F6F9D}" type="pres">
      <dgm:prSet presAssocID="{E6C3F898-BCD7-4DC3-97C5-E4E5784184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D772E-76E7-42B3-B314-E8D6FA597425}" type="pres">
      <dgm:prSet presAssocID="{D0E8817F-E80C-4239-8BA5-C531D4E6D2D5}" presName="sibTrans" presStyleCnt="0"/>
      <dgm:spPr/>
    </dgm:pt>
    <dgm:pt modelId="{A56E757C-FACE-4B4A-8E05-E2E25B097C9E}" type="pres">
      <dgm:prSet presAssocID="{59AA7ADE-92C5-4961-8421-2323CBC8A12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31F69-00B8-4A88-B0FB-ED89810495CD}" srcId="{E7EDE7F1-1B28-45B5-874F-464CD21589FD}" destId="{2110D21D-7A0B-476A-BB92-F9DF05086DC6}" srcOrd="2" destOrd="0" parTransId="{2A0C6F1F-2CA7-42D7-8AE4-EFA5F25FB30F}" sibTransId="{6AB301F0-A4A3-4159-81CE-417F752693E3}"/>
    <dgm:cxn modelId="{7DB9280F-58F7-4206-BBCD-FF1230505AB4}" srcId="{E7EDE7F1-1B28-45B5-874F-464CD21589FD}" destId="{FC85FE1F-8188-4038-8F7F-E3058BCA9BF7}" srcOrd="0" destOrd="0" parTransId="{72CA0898-E37F-42CC-9B86-1A7FECD7E04D}" sibTransId="{F03FFDEB-47A0-4216-8B20-1817195E5540}"/>
    <dgm:cxn modelId="{5881EC41-1E85-42D1-877E-5F4D93BD892B}" type="presOf" srcId="{6FB0963E-2F58-456F-B0D8-F86088712D98}" destId="{71D7AC07-269D-43B2-A439-888F29A3E01C}" srcOrd="0" destOrd="0" presId="urn:microsoft.com/office/officeart/2005/8/layout/default#12"/>
    <dgm:cxn modelId="{B11FB86D-F057-4D73-945D-2CECF11D7B53}" srcId="{E7EDE7F1-1B28-45B5-874F-464CD21589FD}" destId="{58567749-FF0C-49FD-85DE-A76EEE49C7A6}" srcOrd="3" destOrd="0" parTransId="{73684E70-2869-40DB-A929-98BC1C6DC8D6}" sibTransId="{57A59AFF-2941-4053-B4B7-3C833ABD9606}"/>
    <dgm:cxn modelId="{97F25C6D-DD95-4FC3-918B-FD765116798F}" type="presOf" srcId="{59AA7ADE-92C5-4961-8421-2323CBC8A12B}" destId="{A56E757C-FACE-4B4A-8E05-E2E25B097C9E}" srcOrd="0" destOrd="0" presId="urn:microsoft.com/office/officeart/2005/8/layout/default#12"/>
    <dgm:cxn modelId="{2BAA3C0A-4822-4412-B21F-47BCA7B78D49}" type="presOf" srcId="{E6C3F898-BCD7-4DC3-97C5-E4E578418437}" destId="{F8339388-1C3D-4892-AC36-1F15C66F6F9D}" srcOrd="0" destOrd="0" presId="urn:microsoft.com/office/officeart/2005/8/layout/default#12"/>
    <dgm:cxn modelId="{068CA6CD-1FFF-4946-B3FF-EAF206A92B95}" srcId="{E7EDE7F1-1B28-45B5-874F-464CD21589FD}" destId="{DE079F10-CA7D-4F94-9F9B-40884BF9CCAD}" srcOrd="4" destOrd="0" parTransId="{998476DA-BEFA-454E-8C95-742119B27974}" sibTransId="{B5053340-F08B-43DD-BA33-1C4E43090643}"/>
    <dgm:cxn modelId="{1675AD83-D98E-47F1-9A04-FBB0A34C4788}" type="presOf" srcId="{85734A30-551E-45C5-99F6-3DF58D1750EE}" destId="{21B2145E-158D-4A82-993E-1CB82F1B8F4B}" srcOrd="0" destOrd="0" presId="urn:microsoft.com/office/officeart/2005/8/layout/default#12"/>
    <dgm:cxn modelId="{7716FE37-3BA3-494E-BDC8-AAD4CCA4F2C7}" srcId="{E7EDE7F1-1B28-45B5-874F-464CD21589FD}" destId="{59AA7ADE-92C5-4961-8421-2323CBC8A12B}" srcOrd="7" destOrd="0" parTransId="{FA586808-F14B-4DA1-B4E7-5C3AE20AB030}" sibTransId="{2E21B9DA-A01D-4506-A7EE-316F01C67B06}"/>
    <dgm:cxn modelId="{3C313F2E-A049-4868-9505-5F9821B25066}" type="presOf" srcId="{DE079F10-CA7D-4F94-9F9B-40884BF9CCAD}" destId="{C2C5882E-7CA1-41E3-9466-79879884C965}" srcOrd="0" destOrd="0" presId="urn:microsoft.com/office/officeart/2005/8/layout/default#12"/>
    <dgm:cxn modelId="{0F3A7117-BA36-4267-A615-ED4D4D4D9146}" srcId="{E7EDE7F1-1B28-45B5-874F-464CD21589FD}" destId="{6FB0963E-2F58-456F-B0D8-F86088712D98}" srcOrd="5" destOrd="0" parTransId="{6A4CCC15-B92D-42FD-90E9-4F96069500F0}" sibTransId="{61745CC9-25BC-431B-A106-A590AFE4FF9B}"/>
    <dgm:cxn modelId="{30D2A138-17DF-45DE-966C-E3EC86139359}" type="presOf" srcId="{58567749-FF0C-49FD-85DE-A76EEE49C7A6}" destId="{39C849C9-C145-426C-8A79-835A5646E2C3}" srcOrd="0" destOrd="0" presId="urn:microsoft.com/office/officeart/2005/8/layout/default#12"/>
    <dgm:cxn modelId="{F35D9EE0-F490-42A1-943D-82589FF57CA1}" type="presOf" srcId="{FC85FE1F-8188-4038-8F7F-E3058BCA9BF7}" destId="{02E0E0F2-4A46-4376-BA4E-33565E1AFA8F}" srcOrd="0" destOrd="0" presId="urn:microsoft.com/office/officeart/2005/8/layout/default#12"/>
    <dgm:cxn modelId="{CEBA18C7-8192-4CB1-8253-42ADF4D2062A}" srcId="{E7EDE7F1-1B28-45B5-874F-464CD21589FD}" destId="{85734A30-551E-45C5-99F6-3DF58D1750EE}" srcOrd="1" destOrd="0" parTransId="{2A2B53B1-A9E2-45B6-AB88-04EA7CC359E9}" sibTransId="{9643BA55-CE72-4B3E-8A5A-B512C2ACF5C5}"/>
    <dgm:cxn modelId="{9D5239E5-E5D1-48E7-B42A-9ACF7143E543}" type="presOf" srcId="{E7EDE7F1-1B28-45B5-874F-464CD21589FD}" destId="{3EC5225D-2086-422B-9E36-4B1D0FB909FC}" srcOrd="0" destOrd="0" presId="urn:microsoft.com/office/officeart/2005/8/layout/default#12"/>
    <dgm:cxn modelId="{F1FD648A-79B0-4520-B226-216C12002A90}" type="presOf" srcId="{2110D21D-7A0B-476A-BB92-F9DF05086DC6}" destId="{2096F49D-9565-4590-BBB1-1DCEB103929F}" srcOrd="0" destOrd="0" presId="urn:microsoft.com/office/officeart/2005/8/layout/default#12"/>
    <dgm:cxn modelId="{4D6F5F00-D349-4A8D-8323-09D5778CEA3C}" srcId="{E7EDE7F1-1B28-45B5-874F-464CD21589FD}" destId="{E6C3F898-BCD7-4DC3-97C5-E4E578418437}" srcOrd="6" destOrd="0" parTransId="{22260BB2-0679-46BF-992C-02B662DE1C33}" sibTransId="{D0E8817F-E80C-4239-8BA5-C531D4E6D2D5}"/>
    <dgm:cxn modelId="{62BC9A7B-8CA1-46BE-8E9D-6BFC58FE0F72}" type="presParOf" srcId="{3EC5225D-2086-422B-9E36-4B1D0FB909FC}" destId="{02E0E0F2-4A46-4376-BA4E-33565E1AFA8F}" srcOrd="0" destOrd="0" presId="urn:microsoft.com/office/officeart/2005/8/layout/default#12"/>
    <dgm:cxn modelId="{1BC9AEC3-77FC-41E9-948A-7E046452CB30}" type="presParOf" srcId="{3EC5225D-2086-422B-9E36-4B1D0FB909FC}" destId="{E7A399AB-D086-4B7A-8D65-550085DB5C66}" srcOrd="1" destOrd="0" presId="urn:microsoft.com/office/officeart/2005/8/layout/default#12"/>
    <dgm:cxn modelId="{AAF23ACB-CC4C-4BD1-BEC0-284CC15543F8}" type="presParOf" srcId="{3EC5225D-2086-422B-9E36-4B1D0FB909FC}" destId="{21B2145E-158D-4A82-993E-1CB82F1B8F4B}" srcOrd="2" destOrd="0" presId="urn:microsoft.com/office/officeart/2005/8/layout/default#12"/>
    <dgm:cxn modelId="{7984D114-589F-46E2-93AC-396BDCA80322}" type="presParOf" srcId="{3EC5225D-2086-422B-9E36-4B1D0FB909FC}" destId="{2534F1F9-9AE9-456D-B722-198CF12F7C4C}" srcOrd="3" destOrd="0" presId="urn:microsoft.com/office/officeart/2005/8/layout/default#12"/>
    <dgm:cxn modelId="{B62A4A1D-03B7-44EE-AF01-BE307E48AB02}" type="presParOf" srcId="{3EC5225D-2086-422B-9E36-4B1D0FB909FC}" destId="{2096F49D-9565-4590-BBB1-1DCEB103929F}" srcOrd="4" destOrd="0" presId="urn:microsoft.com/office/officeart/2005/8/layout/default#12"/>
    <dgm:cxn modelId="{3E3372F9-6CFB-4BC9-9EF2-EFE747E0B9D6}" type="presParOf" srcId="{3EC5225D-2086-422B-9E36-4B1D0FB909FC}" destId="{C45E60B4-2AB0-42D0-9DED-7871A89ECE23}" srcOrd="5" destOrd="0" presId="urn:microsoft.com/office/officeart/2005/8/layout/default#12"/>
    <dgm:cxn modelId="{2E052F76-F849-4065-9628-FFBA7D0CB859}" type="presParOf" srcId="{3EC5225D-2086-422B-9E36-4B1D0FB909FC}" destId="{39C849C9-C145-426C-8A79-835A5646E2C3}" srcOrd="6" destOrd="0" presId="urn:microsoft.com/office/officeart/2005/8/layout/default#12"/>
    <dgm:cxn modelId="{3D6A3790-DECC-4B03-AC29-FB0A33ADBE68}" type="presParOf" srcId="{3EC5225D-2086-422B-9E36-4B1D0FB909FC}" destId="{A1D32562-2521-4D15-8F86-E1847FCA20B0}" srcOrd="7" destOrd="0" presId="urn:microsoft.com/office/officeart/2005/8/layout/default#12"/>
    <dgm:cxn modelId="{53D70B7E-3E88-4B94-AC20-9F07C07AB00F}" type="presParOf" srcId="{3EC5225D-2086-422B-9E36-4B1D0FB909FC}" destId="{C2C5882E-7CA1-41E3-9466-79879884C965}" srcOrd="8" destOrd="0" presId="urn:microsoft.com/office/officeart/2005/8/layout/default#12"/>
    <dgm:cxn modelId="{0CA7EBED-E822-49C3-B2C5-CFC2ABFB4877}" type="presParOf" srcId="{3EC5225D-2086-422B-9E36-4B1D0FB909FC}" destId="{6A3AD84D-9252-40AE-A2E4-8E6E79864C09}" srcOrd="9" destOrd="0" presId="urn:microsoft.com/office/officeart/2005/8/layout/default#12"/>
    <dgm:cxn modelId="{50C058E9-A63A-4374-991A-174152776E01}" type="presParOf" srcId="{3EC5225D-2086-422B-9E36-4B1D0FB909FC}" destId="{71D7AC07-269D-43B2-A439-888F29A3E01C}" srcOrd="10" destOrd="0" presId="urn:microsoft.com/office/officeart/2005/8/layout/default#12"/>
    <dgm:cxn modelId="{DD9ADE4E-12E5-49D5-AABE-24794AE747F0}" type="presParOf" srcId="{3EC5225D-2086-422B-9E36-4B1D0FB909FC}" destId="{FEBE687F-233A-4BB1-8A58-328754A60A91}" srcOrd="11" destOrd="0" presId="urn:microsoft.com/office/officeart/2005/8/layout/default#12"/>
    <dgm:cxn modelId="{3B4B6F37-C836-4EC4-9F1B-E2E77AF46260}" type="presParOf" srcId="{3EC5225D-2086-422B-9E36-4B1D0FB909FC}" destId="{F8339388-1C3D-4892-AC36-1F15C66F6F9D}" srcOrd="12" destOrd="0" presId="urn:microsoft.com/office/officeart/2005/8/layout/default#12"/>
    <dgm:cxn modelId="{4E4A93FD-E2B6-44B5-91B3-BFDD6685DDEE}" type="presParOf" srcId="{3EC5225D-2086-422B-9E36-4B1D0FB909FC}" destId="{D93D772E-76E7-42B3-B314-E8D6FA597425}" srcOrd="13" destOrd="0" presId="urn:microsoft.com/office/officeart/2005/8/layout/default#12"/>
    <dgm:cxn modelId="{D12FEB21-055D-4E38-95AA-8846E95A3F46}" type="presParOf" srcId="{3EC5225D-2086-422B-9E36-4B1D0FB909FC}" destId="{A56E757C-FACE-4B4A-8E05-E2E25B097C9E}" srcOrd="1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D4D6F3-2096-4E05-80CF-427D8BA98DB4}" type="doc">
      <dgm:prSet loTypeId="urn:microsoft.com/office/officeart/2005/8/layout/hList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7126CC6-4EE8-4EB7-BED8-9EB83C7B4268}">
      <dgm:prSet phldrT="[Text]"/>
      <dgm:spPr/>
      <dgm:t>
        <a:bodyPr/>
        <a:lstStyle/>
        <a:p>
          <a:r>
            <a:rPr lang="en-US" dirty="0" smtClean="0"/>
            <a:t>A</a:t>
          </a:r>
          <a:r>
            <a:rPr lang="en-US" baseline="0" dirty="0" smtClean="0"/>
            <a:t> </a:t>
          </a:r>
          <a:r>
            <a:rPr lang="en-US" b="1" baseline="0" dirty="0" smtClean="0"/>
            <a:t>virus</a:t>
          </a:r>
          <a:r>
            <a:rPr lang="en-US" b="0" baseline="0" dirty="0" smtClean="0"/>
            <a:t> describes a potentially damaging computer program that affects a computer negatively</a:t>
          </a:r>
          <a:endParaRPr lang="en-US" dirty="0"/>
        </a:p>
      </dgm:t>
    </dgm:pt>
    <dgm:pt modelId="{B5CC7E6F-D6A1-4994-8076-3D818C50FB90}" type="parTrans" cxnId="{224229BB-7D12-4CA8-A2B3-7CDC8EA00166}">
      <dgm:prSet/>
      <dgm:spPr/>
      <dgm:t>
        <a:bodyPr/>
        <a:lstStyle/>
        <a:p>
          <a:endParaRPr lang="en-US"/>
        </a:p>
      </dgm:t>
    </dgm:pt>
    <dgm:pt modelId="{6B0D0B2D-F267-4692-9807-70B2362094B0}" type="sibTrans" cxnId="{224229BB-7D12-4CA8-A2B3-7CDC8EA00166}">
      <dgm:prSet/>
      <dgm:spPr/>
      <dgm:t>
        <a:bodyPr/>
        <a:lstStyle/>
        <a:p>
          <a:endParaRPr lang="en-US"/>
        </a:p>
      </dgm:t>
    </dgm:pt>
    <dgm:pt modelId="{15CE1692-42B3-4814-8DA5-660D8323F56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worm</a:t>
          </a:r>
          <a:r>
            <a:rPr lang="en-US" b="0" dirty="0" smtClean="0"/>
            <a:t> copies itself repeatedly in memory or over a network</a:t>
          </a:r>
          <a:endParaRPr lang="en-US" dirty="0"/>
        </a:p>
      </dgm:t>
    </dgm:pt>
    <dgm:pt modelId="{1EE130BB-F7C5-4D7D-9781-73CA84F63122}" type="parTrans" cxnId="{EC3FA328-F130-4769-B9A9-69922E254AD1}">
      <dgm:prSet/>
      <dgm:spPr/>
      <dgm:t>
        <a:bodyPr/>
        <a:lstStyle/>
        <a:p>
          <a:endParaRPr lang="en-US"/>
        </a:p>
      </dgm:t>
    </dgm:pt>
    <dgm:pt modelId="{437B6283-D83B-48E7-998D-BB25EC5393E2}" type="sibTrans" cxnId="{EC3FA328-F130-4769-B9A9-69922E254AD1}">
      <dgm:prSet/>
      <dgm:spPr/>
      <dgm:t>
        <a:bodyPr/>
        <a:lstStyle/>
        <a:p>
          <a:endParaRPr lang="en-US"/>
        </a:p>
      </dgm:t>
    </dgm:pt>
    <dgm:pt modelId="{868B9E2D-05C7-4DAB-81D9-3A3D892259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Trojan horse</a:t>
          </a:r>
          <a:r>
            <a:rPr lang="en-US" b="0" dirty="0" smtClean="0"/>
            <a:t> hides within or looks like a legitimate program</a:t>
          </a:r>
          <a:endParaRPr lang="en-US" dirty="0"/>
        </a:p>
      </dgm:t>
    </dgm:pt>
    <dgm:pt modelId="{6B5FFFE5-8739-4C28-8E8B-0070C292CCF3}" type="parTrans" cxnId="{3E500E7E-341C-468F-84F5-1E28EC930F75}">
      <dgm:prSet/>
      <dgm:spPr/>
      <dgm:t>
        <a:bodyPr/>
        <a:lstStyle/>
        <a:p>
          <a:endParaRPr lang="en-US"/>
        </a:p>
      </dgm:t>
    </dgm:pt>
    <dgm:pt modelId="{AE10B0E0-F322-4B79-8B83-9AD8417161B6}" type="sibTrans" cxnId="{3E500E7E-341C-468F-84F5-1E28EC930F75}">
      <dgm:prSet/>
      <dgm:spPr/>
      <dgm:t>
        <a:bodyPr/>
        <a:lstStyle/>
        <a:p>
          <a:endParaRPr lang="en-US"/>
        </a:p>
      </dgm:t>
    </dgm:pt>
    <dgm:pt modelId="{DB7353AF-EDAB-4F02-9DF1-E037464D3AD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antivirus program</a:t>
          </a:r>
          <a:r>
            <a:rPr lang="en-US" b="0" dirty="0" smtClean="0"/>
            <a:t> protects a computer against viruses</a:t>
          </a:r>
          <a:endParaRPr lang="en-US" dirty="0"/>
        </a:p>
      </dgm:t>
    </dgm:pt>
    <dgm:pt modelId="{48434DBB-5D72-49C5-BB58-66C285CC9655}" type="parTrans" cxnId="{DF963505-D1BD-4B7D-BBB7-D6683ADD03D1}">
      <dgm:prSet/>
      <dgm:spPr/>
      <dgm:t>
        <a:bodyPr/>
        <a:lstStyle/>
        <a:p>
          <a:endParaRPr lang="en-US"/>
        </a:p>
      </dgm:t>
    </dgm:pt>
    <dgm:pt modelId="{9BF04A0E-437F-465B-AEC9-E816306AB8F7}" type="sibTrans" cxnId="{DF963505-D1BD-4B7D-BBB7-D6683ADD03D1}">
      <dgm:prSet/>
      <dgm:spPr/>
      <dgm:t>
        <a:bodyPr/>
        <a:lstStyle/>
        <a:p>
          <a:endParaRPr lang="en-US"/>
        </a:p>
      </dgm:t>
    </dgm:pt>
    <dgm:pt modelId="{1C17FF9A-1054-4D71-9ABD-E2CF4C48C4AE}" type="pres">
      <dgm:prSet presAssocID="{E4D4D6F3-2096-4E05-80CF-427D8BA98D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C7D56-C9A0-482C-BF89-9D9379CBDCE3}" type="pres">
      <dgm:prSet presAssocID="{A7126CC6-4EE8-4EB7-BED8-9EB83C7B4268}" presName="roof" presStyleLbl="dkBgShp" presStyleIdx="0" presStyleCnt="2"/>
      <dgm:spPr/>
      <dgm:t>
        <a:bodyPr/>
        <a:lstStyle/>
        <a:p>
          <a:endParaRPr lang="en-US"/>
        </a:p>
      </dgm:t>
    </dgm:pt>
    <dgm:pt modelId="{3D87CF3F-2E21-4D3D-B2A9-A710E982B14D}" type="pres">
      <dgm:prSet presAssocID="{A7126CC6-4EE8-4EB7-BED8-9EB83C7B4268}" presName="pillars" presStyleCnt="0"/>
      <dgm:spPr/>
    </dgm:pt>
    <dgm:pt modelId="{5248C06A-9F81-498B-B541-0BD601391453}" type="pres">
      <dgm:prSet presAssocID="{A7126CC6-4EE8-4EB7-BED8-9EB83C7B42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BBC9-B010-41A8-B74F-A97AE9769861}" type="pres">
      <dgm:prSet presAssocID="{868B9E2D-05C7-4DAB-81D9-3A3D892259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8D26-B909-48E3-A992-1512B13EDE5B}" type="pres">
      <dgm:prSet presAssocID="{DB7353AF-EDAB-4F02-9DF1-E037464D3A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F9B5-B5BA-472F-BC14-8AE6EFF2AC54}" type="pres">
      <dgm:prSet presAssocID="{A7126CC6-4EE8-4EB7-BED8-9EB83C7B4268}" presName="base" presStyleLbl="dkBgShp" presStyleIdx="1" presStyleCnt="2"/>
      <dgm:spPr/>
    </dgm:pt>
  </dgm:ptLst>
  <dgm:cxnLst>
    <dgm:cxn modelId="{224229BB-7D12-4CA8-A2B3-7CDC8EA00166}" srcId="{E4D4D6F3-2096-4E05-80CF-427D8BA98DB4}" destId="{A7126CC6-4EE8-4EB7-BED8-9EB83C7B4268}" srcOrd="0" destOrd="0" parTransId="{B5CC7E6F-D6A1-4994-8076-3D818C50FB90}" sibTransId="{6B0D0B2D-F267-4692-9807-70B2362094B0}"/>
    <dgm:cxn modelId="{3E500E7E-341C-468F-84F5-1E28EC930F75}" srcId="{A7126CC6-4EE8-4EB7-BED8-9EB83C7B4268}" destId="{868B9E2D-05C7-4DAB-81D9-3A3D89225976}" srcOrd="1" destOrd="0" parTransId="{6B5FFFE5-8739-4C28-8E8B-0070C292CCF3}" sibTransId="{AE10B0E0-F322-4B79-8B83-9AD8417161B6}"/>
    <dgm:cxn modelId="{DF4E98ED-3BEA-4BC9-AEC2-295D8034E454}" type="presOf" srcId="{15CE1692-42B3-4814-8DA5-660D8323F56C}" destId="{5248C06A-9F81-498B-B541-0BD601391453}" srcOrd="0" destOrd="0" presId="urn:microsoft.com/office/officeart/2005/8/layout/hList3"/>
    <dgm:cxn modelId="{DF963505-D1BD-4B7D-BBB7-D6683ADD03D1}" srcId="{A7126CC6-4EE8-4EB7-BED8-9EB83C7B4268}" destId="{DB7353AF-EDAB-4F02-9DF1-E037464D3AD6}" srcOrd="2" destOrd="0" parTransId="{48434DBB-5D72-49C5-BB58-66C285CC9655}" sibTransId="{9BF04A0E-437F-465B-AEC9-E816306AB8F7}"/>
    <dgm:cxn modelId="{B90872DB-A999-4F1D-AF60-D5D3C1478ED6}" type="presOf" srcId="{DB7353AF-EDAB-4F02-9DF1-E037464D3AD6}" destId="{B3628D26-B909-48E3-A992-1512B13EDE5B}" srcOrd="0" destOrd="0" presId="urn:microsoft.com/office/officeart/2005/8/layout/hList3"/>
    <dgm:cxn modelId="{EC3FA328-F130-4769-B9A9-69922E254AD1}" srcId="{A7126CC6-4EE8-4EB7-BED8-9EB83C7B4268}" destId="{15CE1692-42B3-4814-8DA5-660D8323F56C}" srcOrd="0" destOrd="0" parTransId="{1EE130BB-F7C5-4D7D-9781-73CA84F63122}" sibTransId="{437B6283-D83B-48E7-998D-BB25EC5393E2}"/>
    <dgm:cxn modelId="{AC9CA956-1564-4193-B3CB-9D10462B8CAE}" type="presOf" srcId="{E4D4D6F3-2096-4E05-80CF-427D8BA98DB4}" destId="{1C17FF9A-1054-4D71-9ABD-E2CF4C48C4AE}" srcOrd="0" destOrd="0" presId="urn:microsoft.com/office/officeart/2005/8/layout/hList3"/>
    <dgm:cxn modelId="{9CC269D1-1CCC-4264-92DE-FEDE1243AAC9}" type="presOf" srcId="{868B9E2D-05C7-4DAB-81D9-3A3D89225976}" destId="{DA07BBC9-B010-41A8-B74F-A97AE9769861}" srcOrd="0" destOrd="0" presId="urn:microsoft.com/office/officeart/2005/8/layout/hList3"/>
    <dgm:cxn modelId="{14DC66A1-E03D-4C0F-AABD-2AACD3B09140}" type="presOf" srcId="{A7126CC6-4EE8-4EB7-BED8-9EB83C7B4268}" destId="{C6DC7D56-C9A0-482C-BF89-9D9379CBDCE3}" srcOrd="0" destOrd="0" presId="urn:microsoft.com/office/officeart/2005/8/layout/hList3"/>
    <dgm:cxn modelId="{2B39950B-CACE-41D1-AE8A-757AD72DF8E9}" type="presParOf" srcId="{1C17FF9A-1054-4D71-9ABD-E2CF4C48C4AE}" destId="{C6DC7D56-C9A0-482C-BF89-9D9379CBDCE3}" srcOrd="0" destOrd="0" presId="urn:microsoft.com/office/officeart/2005/8/layout/hList3"/>
    <dgm:cxn modelId="{636C3308-0A63-475D-B0DB-ABF93EEA6883}" type="presParOf" srcId="{1C17FF9A-1054-4D71-9ABD-E2CF4C48C4AE}" destId="{3D87CF3F-2E21-4D3D-B2A9-A710E982B14D}" srcOrd="1" destOrd="0" presId="urn:microsoft.com/office/officeart/2005/8/layout/hList3"/>
    <dgm:cxn modelId="{07401084-E16C-4DBE-92E3-A55706C6561B}" type="presParOf" srcId="{3D87CF3F-2E21-4D3D-B2A9-A710E982B14D}" destId="{5248C06A-9F81-498B-B541-0BD601391453}" srcOrd="0" destOrd="0" presId="urn:microsoft.com/office/officeart/2005/8/layout/hList3"/>
    <dgm:cxn modelId="{C988794F-3689-4E8B-946C-0996600B27AE}" type="presParOf" srcId="{3D87CF3F-2E21-4D3D-B2A9-A710E982B14D}" destId="{DA07BBC9-B010-41A8-B74F-A97AE9769861}" srcOrd="1" destOrd="0" presId="urn:microsoft.com/office/officeart/2005/8/layout/hList3"/>
    <dgm:cxn modelId="{E988CE9F-785F-444C-989B-638D2ED257EC}" type="presParOf" srcId="{3D87CF3F-2E21-4D3D-B2A9-A710E982B14D}" destId="{B3628D26-B909-48E3-A992-1512B13EDE5B}" srcOrd="2" destOrd="0" presId="urn:microsoft.com/office/officeart/2005/8/layout/hList3"/>
    <dgm:cxn modelId="{D8CDA159-0946-4C79-9959-EE31A31E3306}" type="presParOf" srcId="{1C17FF9A-1054-4D71-9ABD-E2CF4C48C4AE}" destId="{9F5EF9B5-B5BA-472F-BC14-8AE6EFF2AC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AAC894-B637-4AF8-B61D-CAAF99A0ADBB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546D3F-EEEE-4BE0-9CC6-18B5782E15BC}">
      <dgm:prSet phldrT="[Text]"/>
      <dgm:spPr/>
      <dgm:t>
        <a:bodyPr/>
        <a:lstStyle/>
        <a:p>
          <a:r>
            <a:rPr lang="en-US" dirty="0" smtClean="0"/>
            <a:t>Spyware is a program placed on a computer without the user’s knowledge that secretly collects information about the user</a:t>
          </a:r>
          <a:endParaRPr lang="en-US" dirty="0"/>
        </a:p>
      </dgm:t>
    </dgm:pt>
    <dgm:pt modelId="{AEC4390D-FD19-4503-AEEA-A4F9E44C78ED}" type="parTrans" cxnId="{6AA4801E-87FD-4B81-A438-F0F9E8E29E24}">
      <dgm:prSet/>
      <dgm:spPr/>
      <dgm:t>
        <a:bodyPr/>
        <a:lstStyle/>
        <a:p>
          <a:endParaRPr lang="en-US"/>
        </a:p>
      </dgm:t>
    </dgm:pt>
    <dgm:pt modelId="{1F437D15-A5FA-4540-96EF-60AA7F6AC0F6}" type="sibTrans" cxnId="{6AA4801E-87FD-4B81-A438-F0F9E8E29E24}">
      <dgm:prSet/>
      <dgm:spPr/>
      <dgm:t>
        <a:bodyPr/>
        <a:lstStyle/>
        <a:p>
          <a:endParaRPr lang="en-US"/>
        </a:p>
      </dgm:t>
    </dgm:pt>
    <dgm:pt modelId="{2C358079-84E3-423F-AA1D-3DED942FA3B8}">
      <dgm:prSet phldrT="[Text]"/>
      <dgm:spPr/>
      <dgm:t>
        <a:bodyPr/>
        <a:lstStyle/>
        <a:p>
          <a:r>
            <a:rPr lang="en-US" dirty="0" smtClean="0"/>
            <a:t>Adware displays an online advertisement in a banner or pop-up window </a:t>
          </a:r>
          <a:endParaRPr lang="en-US" dirty="0"/>
        </a:p>
      </dgm:t>
    </dgm:pt>
    <dgm:pt modelId="{8DC0E9FC-FFA3-4F92-9D42-A2F956A8B03E}" type="parTrans" cxnId="{82B4C97D-FCD4-4A37-8B59-88F659E4CC44}">
      <dgm:prSet/>
      <dgm:spPr/>
      <dgm:t>
        <a:bodyPr/>
        <a:lstStyle/>
        <a:p>
          <a:endParaRPr lang="en-US"/>
        </a:p>
      </dgm:t>
    </dgm:pt>
    <dgm:pt modelId="{A1B99261-B511-45CA-835B-E721EAA6C8D2}" type="sibTrans" cxnId="{82B4C97D-FCD4-4A37-8B59-88F659E4CC44}">
      <dgm:prSet/>
      <dgm:spPr/>
      <dgm:t>
        <a:bodyPr/>
        <a:lstStyle/>
        <a:p>
          <a:endParaRPr lang="en-US"/>
        </a:p>
      </dgm:t>
    </dgm:pt>
    <dgm:pt modelId="{E396CAF6-86DD-41A6-A190-958DC075D85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spyware remover</a:t>
          </a:r>
          <a:r>
            <a:rPr lang="en-US" b="0" dirty="0" smtClean="0"/>
            <a:t> detects and deletes spyware and other similar programs</a:t>
          </a:r>
          <a:endParaRPr lang="en-US" dirty="0"/>
        </a:p>
      </dgm:t>
    </dgm:pt>
    <dgm:pt modelId="{E5D93FFC-E1FB-4D27-A2E0-1EAFE8748357}" type="parTrans" cxnId="{AA2F4817-2CB7-4B76-8C8C-C8E9C7A9103E}">
      <dgm:prSet/>
      <dgm:spPr/>
      <dgm:t>
        <a:bodyPr/>
        <a:lstStyle/>
        <a:p>
          <a:endParaRPr lang="en-US"/>
        </a:p>
      </dgm:t>
    </dgm:pt>
    <dgm:pt modelId="{A6076B76-07C8-4BEA-B421-358FED4720DB}" type="sibTrans" cxnId="{AA2F4817-2CB7-4B76-8C8C-C8E9C7A9103E}">
      <dgm:prSet/>
      <dgm:spPr/>
      <dgm:t>
        <a:bodyPr/>
        <a:lstStyle/>
        <a:p>
          <a:endParaRPr lang="en-US"/>
        </a:p>
      </dgm:t>
    </dgm:pt>
    <dgm:pt modelId="{6616FF2A-6969-4AF1-B34A-09076E4D251A}">
      <dgm:prSet/>
      <dgm:spPr/>
      <dgm:t>
        <a:bodyPr/>
        <a:lstStyle/>
        <a:p>
          <a:r>
            <a:rPr lang="en-US" dirty="0" smtClean="0"/>
            <a:t>An adware remover is a program that detects and deletes adware</a:t>
          </a:r>
          <a:endParaRPr lang="en-US" dirty="0"/>
        </a:p>
      </dgm:t>
    </dgm:pt>
    <dgm:pt modelId="{8922927F-2F0D-4AB8-9B26-7A77BF2AAE7F}" type="parTrans" cxnId="{B29CED23-A2A6-4E1C-A76E-909BE5628E0A}">
      <dgm:prSet/>
      <dgm:spPr/>
      <dgm:t>
        <a:bodyPr/>
        <a:lstStyle/>
        <a:p>
          <a:endParaRPr lang="en-US"/>
        </a:p>
      </dgm:t>
    </dgm:pt>
    <dgm:pt modelId="{4B94AFD0-DCFB-469C-8F23-5540DBB1F217}" type="sibTrans" cxnId="{B29CED23-A2A6-4E1C-A76E-909BE5628E0A}">
      <dgm:prSet/>
      <dgm:spPr/>
      <dgm:t>
        <a:bodyPr/>
        <a:lstStyle/>
        <a:p>
          <a:endParaRPr lang="en-US"/>
        </a:p>
      </dgm:t>
    </dgm:pt>
    <dgm:pt modelId="{83C95102-CB48-4D80-89F2-AD806CEEB39D}" type="pres">
      <dgm:prSet presAssocID="{58AAC894-B637-4AF8-B61D-CAAF99A0A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554F9-2133-4C08-89FF-51FEFC7609A1}" type="pres">
      <dgm:prSet presAssocID="{35546D3F-EEEE-4BE0-9CC6-18B5782E15BC}" presName="composite" presStyleCnt="0"/>
      <dgm:spPr/>
    </dgm:pt>
    <dgm:pt modelId="{ECFF6D2F-1716-4CC6-8AF2-3C728EAD2A5F}" type="pres">
      <dgm:prSet presAssocID="{35546D3F-EEEE-4BE0-9CC6-18B5782E15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8771-C5CC-4C92-8F07-B7A6D5B08758}" type="pres">
      <dgm:prSet presAssocID="{35546D3F-EEEE-4BE0-9CC6-18B5782E15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580E-2C20-41FA-A6C4-1C4C20F2E407}" type="pres">
      <dgm:prSet presAssocID="{1F437D15-A5FA-4540-96EF-60AA7F6AC0F6}" presName="space" presStyleCnt="0"/>
      <dgm:spPr/>
    </dgm:pt>
    <dgm:pt modelId="{E83EA591-5C02-4261-96A8-496790D4FEC8}" type="pres">
      <dgm:prSet presAssocID="{2C358079-84E3-423F-AA1D-3DED942FA3B8}" presName="composite" presStyleCnt="0"/>
      <dgm:spPr/>
    </dgm:pt>
    <dgm:pt modelId="{287420CF-4251-4B98-8672-2673F2485A24}" type="pres">
      <dgm:prSet presAssocID="{2C358079-84E3-423F-AA1D-3DED942F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2AB4-1D20-4D91-9880-62B669A47315}" type="pres">
      <dgm:prSet presAssocID="{2C358079-84E3-423F-AA1D-3DED942F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F4817-2CB7-4B76-8C8C-C8E9C7A9103E}" srcId="{35546D3F-EEEE-4BE0-9CC6-18B5782E15BC}" destId="{E396CAF6-86DD-41A6-A190-958DC075D85F}" srcOrd="0" destOrd="0" parTransId="{E5D93FFC-E1FB-4D27-A2E0-1EAFE8748357}" sibTransId="{A6076B76-07C8-4BEA-B421-358FED4720DB}"/>
    <dgm:cxn modelId="{1BB98CE6-1814-443B-88F2-446818B48A07}" type="presOf" srcId="{2C358079-84E3-423F-AA1D-3DED942FA3B8}" destId="{287420CF-4251-4B98-8672-2673F2485A24}" srcOrd="0" destOrd="0" presId="urn:microsoft.com/office/officeart/2005/8/layout/hList1"/>
    <dgm:cxn modelId="{F2DE6CD7-744F-4CEC-880B-206AA55A019C}" type="presOf" srcId="{58AAC894-B637-4AF8-B61D-CAAF99A0ADBB}" destId="{83C95102-CB48-4D80-89F2-AD806CEEB39D}" srcOrd="0" destOrd="0" presId="urn:microsoft.com/office/officeart/2005/8/layout/hList1"/>
    <dgm:cxn modelId="{B29CED23-A2A6-4E1C-A76E-909BE5628E0A}" srcId="{2C358079-84E3-423F-AA1D-3DED942FA3B8}" destId="{6616FF2A-6969-4AF1-B34A-09076E4D251A}" srcOrd="0" destOrd="0" parTransId="{8922927F-2F0D-4AB8-9B26-7A77BF2AAE7F}" sibTransId="{4B94AFD0-DCFB-469C-8F23-5540DBB1F217}"/>
    <dgm:cxn modelId="{AB6BDBD9-696A-4FCD-99F5-E8CB8E350A50}" type="presOf" srcId="{35546D3F-EEEE-4BE0-9CC6-18B5782E15BC}" destId="{ECFF6D2F-1716-4CC6-8AF2-3C728EAD2A5F}" srcOrd="0" destOrd="0" presId="urn:microsoft.com/office/officeart/2005/8/layout/hList1"/>
    <dgm:cxn modelId="{6AA4801E-87FD-4B81-A438-F0F9E8E29E24}" srcId="{58AAC894-B637-4AF8-B61D-CAAF99A0ADBB}" destId="{35546D3F-EEEE-4BE0-9CC6-18B5782E15BC}" srcOrd="0" destOrd="0" parTransId="{AEC4390D-FD19-4503-AEEA-A4F9E44C78ED}" sibTransId="{1F437D15-A5FA-4540-96EF-60AA7F6AC0F6}"/>
    <dgm:cxn modelId="{4FD5EA8B-0415-4D30-803F-B87B319DF665}" type="presOf" srcId="{E396CAF6-86DD-41A6-A190-958DC075D85F}" destId="{06338771-C5CC-4C92-8F07-B7A6D5B08758}" srcOrd="0" destOrd="0" presId="urn:microsoft.com/office/officeart/2005/8/layout/hList1"/>
    <dgm:cxn modelId="{82B4C97D-FCD4-4A37-8B59-88F659E4CC44}" srcId="{58AAC894-B637-4AF8-B61D-CAAF99A0ADBB}" destId="{2C358079-84E3-423F-AA1D-3DED942FA3B8}" srcOrd="1" destOrd="0" parTransId="{8DC0E9FC-FFA3-4F92-9D42-A2F956A8B03E}" sibTransId="{A1B99261-B511-45CA-835B-E721EAA6C8D2}"/>
    <dgm:cxn modelId="{310BB0B9-3B3B-44F2-A9CF-8C54624E6499}" type="presOf" srcId="{6616FF2A-6969-4AF1-B34A-09076E4D251A}" destId="{BAA92AB4-1D20-4D91-9880-62B669A47315}" srcOrd="0" destOrd="0" presId="urn:microsoft.com/office/officeart/2005/8/layout/hList1"/>
    <dgm:cxn modelId="{B545EDE1-01E7-48E9-AEE0-B8A849602AA3}" type="presParOf" srcId="{83C95102-CB48-4D80-89F2-AD806CEEB39D}" destId="{7C7554F9-2133-4C08-89FF-51FEFC7609A1}" srcOrd="0" destOrd="0" presId="urn:microsoft.com/office/officeart/2005/8/layout/hList1"/>
    <dgm:cxn modelId="{715C22A8-FCD4-4211-8997-278264FA0061}" type="presParOf" srcId="{7C7554F9-2133-4C08-89FF-51FEFC7609A1}" destId="{ECFF6D2F-1716-4CC6-8AF2-3C728EAD2A5F}" srcOrd="0" destOrd="0" presId="urn:microsoft.com/office/officeart/2005/8/layout/hList1"/>
    <dgm:cxn modelId="{AB28F157-7842-45A9-84F6-01D616F36219}" type="presParOf" srcId="{7C7554F9-2133-4C08-89FF-51FEFC7609A1}" destId="{06338771-C5CC-4C92-8F07-B7A6D5B08758}" srcOrd="1" destOrd="0" presId="urn:microsoft.com/office/officeart/2005/8/layout/hList1"/>
    <dgm:cxn modelId="{6DAF2AE9-841E-4457-8599-C2AFA5BB3D31}" type="presParOf" srcId="{83C95102-CB48-4D80-89F2-AD806CEEB39D}" destId="{4E1B580E-2C20-41FA-A6C4-1C4C20F2E407}" srcOrd="1" destOrd="0" presId="urn:microsoft.com/office/officeart/2005/8/layout/hList1"/>
    <dgm:cxn modelId="{958C917A-4024-40EE-A018-6B0A4BDAC0D0}" type="presParOf" srcId="{83C95102-CB48-4D80-89F2-AD806CEEB39D}" destId="{E83EA591-5C02-4261-96A8-496790D4FEC8}" srcOrd="2" destOrd="0" presId="urn:microsoft.com/office/officeart/2005/8/layout/hList1"/>
    <dgm:cxn modelId="{BAA6A334-3579-4161-8CE2-EE039A78A34F}" type="presParOf" srcId="{E83EA591-5C02-4261-96A8-496790D4FEC8}" destId="{287420CF-4251-4B98-8672-2673F2485A24}" srcOrd="0" destOrd="0" presId="urn:microsoft.com/office/officeart/2005/8/layout/hList1"/>
    <dgm:cxn modelId="{91629700-4F73-48A8-8C83-335FAD342167}" type="presParOf" srcId="{E83EA591-5C02-4261-96A8-496790D4FEC8}" destId="{BAA92AB4-1D20-4D91-9880-62B669A473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4A6C4A-BDC7-4B04-85F3-42A183ECB92D}" type="doc">
      <dgm:prSet loTypeId="urn:microsoft.com/office/officeart/2005/8/layout/default#13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DEC3F4A-C69A-4D9E-A86E-A2F97AD2992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filtering software</a:t>
          </a:r>
          <a:endParaRPr lang="en-US" b="1" dirty="0">
            <a:solidFill>
              <a:srgbClr val="67588E"/>
            </a:solidFill>
          </a:endParaRPr>
        </a:p>
      </dgm:t>
    </dgm:pt>
    <dgm:pt modelId="{69CB5744-B728-44CF-A5B7-7BCE5E6B6E33}" type="parTrans" cxnId="{E44A5282-63A1-43EF-8527-1ED4A8BAE62A}">
      <dgm:prSet/>
      <dgm:spPr/>
      <dgm:t>
        <a:bodyPr/>
        <a:lstStyle/>
        <a:p>
          <a:endParaRPr lang="en-US"/>
        </a:p>
      </dgm:t>
    </dgm:pt>
    <dgm:pt modelId="{0C152075-5175-4E09-9059-B386A04D6A70}" type="sibTrans" cxnId="{E44A5282-63A1-43EF-8527-1ED4A8BAE62A}">
      <dgm:prSet/>
      <dgm:spPr/>
      <dgm:t>
        <a:bodyPr/>
        <a:lstStyle/>
        <a:p>
          <a:endParaRPr lang="en-US"/>
        </a:p>
      </dgm:t>
    </dgm:pt>
    <dgm:pt modelId="{2B72C858-EF60-4FA5-8B6A-51B73183A27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Anti-spam programs</a:t>
          </a:r>
          <a:endParaRPr lang="en-US" b="1" dirty="0">
            <a:solidFill>
              <a:srgbClr val="67588E"/>
            </a:solidFill>
          </a:endParaRPr>
        </a:p>
      </dgm:t>
    </dgm:pt>
    <dgm:pt modelId="{6521CF9E-AD3D-4AF6-B50D-8DA2118C356F}" type="parTrans" cxnId="{E9A21C4E-889A-4187-A3C8-1CC0550D299F}">
      <dgm:prSet/>
      <dgm:spPr/>
      <dgm:t>
        <a:bodyPr/>
        <a:lstStyle/>
        <a:p>
          <a:endParaRPr lang="en-US"/>
        </a:p>
      </dgm:t>
    </dgm:pt>
    <dgm:pt modelId="{69748369-B0D9-48A4-AA12-DA0F20C4594B}" type="sibTrans" cxnId="{E9A21C4E-889A-4187-A3C8-1CC0550D299F}">
      <dgm:prSet/>
      <dgm:spPr/>
      <dgm:t>
        <a:bodyPr/>
        <a:lstStyle/>
        <a:p>
          <a:endParaRPr lang="en-US"/>
        </a:p>
      </dgm:t>
    </dgm:pt>
    <dgm:pt modelId="{D47DA0DF-0B82-4916-A393-0B824740E25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Phishing filters</a:t>
          </a:r>
          <a:endParaRPr lang="en-US" b="1" dirty="0">
            <a:solidFill>
              <a:srgbClr val="67588E"/>
            </a:solidFill>
          </a:endParaRPr>
        </a:p>
      </dgm:t>
    </dgm:pt>
    <dgm:pt modelId="{84B5A72E-03C9-48C6-A7AD-B69807AC6A47}" type="parTrans" cxnId="{C2BA4814-8762-4215-995A-7FD1DA06F8AC}">
      <dgm:prSet/>
      <dgm:spPr/>
      <dgm:t>
        <a:bodyPr/>
        <a:lstStyle/>
        <a:p>
          <a:endParaRPr lang="en-US"/>
        </a:p>
      </dgm:t>
    </dgm:pt>
    <dgm:pt modelId="{2FEC84D2-CCA8-47E4-BE46-9BDA3215738A}" type="sibTrans" cxnId="{C2BA4814-8762-4215-995A-7FD1DA06F8AC}">
      <dgm:prSet/>
      <dgm:spPr/>
      <dgm:t>
        <a:bodyPr/>
        <a:lstStyle/>
        <a:p>
          <a:endParaRPr lang="en-US"/>
        </a:p>
      </dgm:t>
    </dgm:pt>
    <dgm:pt modelId="{40725DC2-97B0-4166-BE6D-A42C316E172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Pop-up blockers</a:t>
          </a:r>
          <a:endParaRPr lang="en-US" b="1" dirty="0">
            <a:solidFill>
              <a:srgbClr val="67588E"/>
            </a:solidFill>
          </a:endParaRPr>
        </a:p>
      </dgm:t>
    </dgm:pt>
    <dgm:pt modelId="{92410579-4918-485A-8B9B-D730608361F0}" type="parTrans" cxnId="{C7A3D06C-C3A3-4562-8BE7-07C253E07B85}">
      <dgm:prSet/>
      <dgm:spPr/>
      <dgm:t>
        <a:bodyPr/>
        <a:lstStyle/>
        <a:p>
          <a:endParaRPr lang="en-US"/>
        </a:p>
      </dgm:t>
    </dgm:pt>
    <dgm:pt modelId="{255235A6-41CB-45CA-A0FD-3AE691E8D3E9}" type="sibTrans" cxnId="{C7A3D06C-C3A3-4562-8BE7-07C253E07B85}">
      <dgm:prSet/>
      <dgm:spPr/>
      <dgm:t>
        <a:bodyPr/>
        <a:lstStyle/>
        <a:p>
          <a:endParaRPr lang="en-US"/>
        </a:p>
      </dgm:t>
    </dgm:pt>
    <dgm:pt modelId="{82F71580-23BD-4B7A-A4E0-98D025C29035}" type="pres">
      <dgm:prSet presAssocID="{7E4A6C4A-BDC7-4B04-85F3-42A183ECB9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2FF4C-3EA6-469A-A31C-85E30FF8E273}" type="pres">
      <dgm:prSet presAssocID="{EDEC3F4A-C69A-4D9E-A86E-A2F97AD299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DF2A6-EBCC-45DA-A996-3BA961CFC506}" type="pres">
      <dgm:prSet presAssocID="{0C152075-5175-4E09-9059-B386A04D6A70}" presName="sibTrans" presStyleCnt="0"/>
      <dgm:spPr/>
    </dgm:pt>
    <dgm:pt modelId="{7ACBD0CE-3598-4B32-A518-01FB0043ABD2}" type="pres">
      <dgm:prSet presAssocID="{2B72C858-EF60-4FA5-8B6A-51B73183A2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A707-E7A3-4883-930E-8B3D5FEA48AE}" type="pres">
      <dgm:prSet presAssocID="{69748369-B0D9-48A4-AA12-DA0F20C4594B}" presName="sibTrans" presStyleCnt="0"/>
      <dgm:spPr/>
    </dgm:pt>
    <dgm:pt modelId="{0756F298-2BC1-44E8-8B21-E39160B62DE5}" type="pres">
      <dgm:prSet presAssocID="{D47DA0DF-0B82-4916-A393-0B824740E2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E6FCF-C8B0-41F6-BE67-394933008835}" type="pres">
      <dgm:prSet presAssocID="{2FEC84D2-CCA8-47E4-BE46-9BDA3215738A}" presName="sibTrans" presStyleCnt="0"/>
      <dgm:spPr/>
    </dgm:pt>
    <dgm:pt modelId="{E1828894-B338-40DE-96A7-C81C0BA69E0C}" type="pres">
      <dgm:prSet presAssocID="{40725DC2-97B0-4166-BE6D-A42C316E17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3D06C-C3A3-4562-8BE7-07C253E07B85}" srcId="{7E4A6C4A-BDC7-4B04-85F3-42A183ECB92D}" destId="{40725DC2-97B0-4166-BE6D-A42C316E1720}" srcOrd="3" destOrd="0" parTransId="{92410579-4918-485A-8B9B-D730608361F0}" sibTransId="{255235A6-41CB-45CA-A0FD-3AE691E8D3E9}"/>
    <dgm:cxn modelId="{4B66D8BC-65D1-44A4-AD92-C12C5036E923}" type="presOf" srcId="{40725DC2-97B0-4166-BE6D-A42C316E1720}" destId="{E1828894-B338-40DE-96A7-C81C0BA69E0C}" srcOrd="0" destOrd="0" presId="urn:microsoft.com/office/officeart/2005/8/layout/default#13"/>
    <dgm:cxn modelId="{9E22D9EB-B9FA-47BE-AEDA-E9B9F695D6B8}" type="presOf" srcId="{7E4A6C4A-BDC7-4B04-85F3-42A183ECB92D}" destId="{82F71580-23BD-4B7A-A4E0-98D025C29035}" srcOrd="0" destOrd="0" presId="urn:microsoft.com/office/officeart/2005/8/layout/default#13"/>
    <dgm:cxn modelId="{29AA09C4-87EA-4A0D-BEE6-F7C74BBB2F4F}" type="presOf" srcId="{2B72C858-EF60-4FA5-8B6A-51B73183A279}" destId="{7ACBD0CE-3598-4B32-A518-01FB0043ABD2}" srcOrd="0" destOrd="0" presId="urn:microsoft.com/office/officeart/2005/8/layout/default#13"/>
    <dgm:cxn modelId="{3EC859B7-5249-4E5C-8A6E-2F83623C3C4B}" type="presOf" srcId="{D47DA0DF-0B82-4916-A393-0B824740E259}" destId="{0756F298-2BC1-44E8-8B21-E39160B62DE5}" srcOrd="0" destOrd="0" presId="urn:microsoft.com/office/officeart/2005/8/layout/default#13"/>
    <dgm:cxn modelId="{B38A325D-04E3-4232-A0AD-D5B92E3EF8A1}" type="presOf" srcId="{EDEC3F4A-C69A-4D9E-A86E-A2F97AD2992A}" destId="{CC92FF4C-3EA6-469A-A31C-85E30FF8E273}" srcOrd="0" destOrd="0" presId="urn:microsoft.com/office/officeart/2005/8/layout/default#13"/>
    <dgm:cxn modelId="{C2BA4814-8762-4215-995A-7FD1DA06F8AC}" srcId="{7E4A6C4A-BDC7-4B04-85F3-42A183ECB92D}" destId="{D47DA0DF-0B82-4916-A393-0B824740E259}" srcOrd="2" destOrd="0" parTransId="{84B5A72E-03C9-48C6-A7AD-B69807AC6A47}" sibTransId="{2FEC84D2-CCA8-47E4-BE46-9BDA3215738A}"/>
    <dgm:cxn modelId="{E44A5282-63A1-43EF-8527-1ED4A8BAE62A}" srcId="{7E4A6C4A-BDC7-4B04-85F3-42A183ECB92D}" destId="{EDEC3F4A-C69A-4D9E-A86E-A2F97AD2992A}" srcOrd="0" destOrd="0" parTransId="{69CB5744-B728-44CF-A5B7-7BCE5E6B6E33}" sibTransId="{0C152075-5175-4E09-9059-B386A04D6A70}"/>
    <dgm:cxn modelId="{E9A21C4E-889A-4187-A3C8-1CC0550D299F}" srcId="{7E4A6C4A-BDC7-4B04-85F3-42A183ECB92D}" destId="{2B72C858-EF60-4FA5-8B6A-51B73183A279}" srcOrd="1" destOrd="0" parTransId="{6521CF9E-AD3D-4AF6-B50D-8DA2118C356F}" sibTransId="{69748369-B0D9-48A4-AA12-DA0F20C4594B}"/>
    <dgm:cxn modelId="{C2EF79B9-5C8A-4617-AC1D-B650A8041DF6}" type="presParOf" srcId="{82F71580-23BD-4B7A-A4E0-98D025C29035}" destId="{CC92FF4C-3EA6-469A-A31C-85E30FF8E273}" srcOrd="0" destOrd="0" presId="urn:microsoft.com/office/officeart/2005/8/layout/default#13"/>
    <dgm:cxn modelId="{6915F647-41A8-4FF7-8E70-9AA8CE999823}" type="presParOf" srcId="{82F71580-23BD-4B7A-A4E0-98D025C29035}" destId="{AF5DF2A6-EBCC-45DA-A996-3BA961CFC506}" srcOrd="1" destOrd="0" presId="urn:microsoft.com/office/officeart/2005/8/layout/default#13"/>
    <dgm:cxn modelId="{114A7906-9B20-420F-A054-50E797E67CA7}" type="presParOf" srcId="{82F71580-23BD-4B7A-A4E0-98D025C29035}" destId="{7ACBD0CE-3598-4B32-A518-01FB0043ABD2}" srcOrd="2" destOrd="0" presId="urn:microsoft.com/office/officeart/2005/8/layout/default#13"/>
    <dgm:cxn modelId="{B3E57DDD-8D5A-4B69-B01E-18C1D043C5D9}" type="presParOf" srcId="{82F71580-23BD-4B7A-A4E0-98D025C29035}" destId="{689EA707-E7A3-4883-930E-8B3D5FEA48AE}" srcOrd="3" destOrd="0" presId="urn:microsoft.com/office/officeart/2005/8/layout/default#13"/>
    <dgm:cxn modelId="{5FABEDD8-D090-4435-8AD2-13FBCBFB0772}" type="presParOf" srcId="{82F71580-23BD-4B7A-A4E0-98D025C29035}" destId="{0756F298-2BC1-44E8-8B21-E39160B62DE5}" srcOrd="4" destOrd="0" presId="urn:microsoft.com/office/officeart/2005/8/layout/default#13"/>
    <dgm:cxn modelId="{F2E89605-4AB8-4C75-8687-49773A4698B5}" type="presParOf" srcId="{82F71580-23BD-4B7A-A4E0-98D025C29035}" destId="{234E6FCF-C8B0-41F6-BE67-394933008835}" srcOrd="5" destOrd="0" presId="urn:microsoft.com/office/officeart/2005/8/layout/default#13"/>
    <dgm:cxn modelId="{17187A83-7586-40FF-B8F5-28C10FFD8554}" type="presParOf" srcId="{82F71580-23BD-4B7A-A4E0-98D025C29035}" destId="{E1828894-B338-40DE-96A7-C81C0BA69E0C}" srcOrd="6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Definition of an operating system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2F0192B2-D53D-452C-8FDD-BE93DCDC4B0C}">
      <dgm:prSet/>
      <dgm:spPr/>
      <dgm:t>
        <a:bodyPr/>
        <a:lstStyle/>
        <a:p>
          <a:r>
            <a:rPr lang="en-US" dirty="0" smtClean="0"/>
            <a:t>Functions common to most operating systems</a:t>
          </a:r>
          <a:endParaRPr lang="en-US" dirty="0"/>
        </a:p>
      </dgm:t>
    </dgm:pt>
    <dgm:pt modelId="{B08AA25A-2555-43FB-9D6C-0D82FDF12913}" type="parTrans" cxnId="{7071251C-1569-48F5-B1D3-841360133007}">
      <dgm:prSet/>
      <dgm:spPr/>
    </dgm:pt>
    <dgm:pt modelId="{048ED0A2-9066-4356-B9F3-EAA8502B12EE}" type="sibTrans" cxnId="{7071251C-1569-48F5-B1D3-841360133007}">
      <dgm:prSet/>
      <dgm:spPr/>
    </dgm:pt>
    <dgm:pt modelId="{9D7FFECA-0CD0-45FA-8FF7-97288C861D91}">
      <dgm:prSet/>
      <dgm:spPr/>
      <dgm:t>
        <a:bodyPr/>
        <a:lstStyle/>
        <a:p>
          <a:r>
            <a:rPr lang="en-US" dirty="0" smtClean="0"/>
            <a:t>Variety of stand-alone operating systems, server operating systems, and embedded operating systems</a:t>
          </a:r>
          <a:endParaRPr lang="en-US" dirty="0"/>
        </a:p>
      </dgm:t>
    </dgm:pt>
    <dgm:pt modelId="{72672577-1D0A-4C7F-BC21-67E21AB6E069}" type="parTrans" cxnId="{56BB3763-30BB-478A-BA82-2F4BCF99BFD8}">
      <dgm:prSet/>
      <dgm:spPr/>
    </dgm:pt>
    <dgm:pt modelId="{45FD34D8-986F-449D-8453-AAB75FE701F2}" type="sibTrans" cxnId="{56BB3763-30BB-478A-BA82-2F4BCF99BFD8}">
      <dgm:prSet/>
      <dgm:spPr/>
    </dgm:pt>
    <dgm:pt modelId="{B8C82D99-C621-44DB-AF7D-F3EE4547D3A2}">
      <dgm:prSet/>
      <dgm:spPr/>
      <dgm:t>
        <a:bodyPr/>
        <a:lstStyle/>
        <a:p>
          <a:r>
            <a:rPr lang="en-US" dirty="0" smtClean="0"/>
            <a:t>Several utility programs</a:t>
          </a:r>
          <a:endParaRPr lang="en-US" dirty="0"/>
        </a:p>
      </dgm:t>
    </dgm:pt>
    <dgm:pt modelId="{8AB84CFA-EA55-4BCF-AC85-7AE8E8A30A7C}" type="parTrans" cxnId="{B73EF5AB-638C-4F3D-817F-038150E1306E}">
      <dgm:prSet/>
      <dgm:spPr/>
    </dgm:pt>
    <dgm:pt modelId="{FCF85BB4-C508-49C6-9C3C-2D90F7D72A6E}" type="sibTrans" cxnId="{B73EF5AB-638C-4F3D-817F-038150E1306E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ED3033D-983A-4B24-A7A0-8B233594656B}" type="pres">
      <dgm:prSet presAssocID="{2F0192B2-D53D-452C-8FDD-BE93DCDC4B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49B11-3BB6-4834-83A9-27FD0F1D167A}" type="pres">
      <dgm:prSet presAssocID="{048ED0A2-9066-4356-B9F3-EAA8502B12EE}" presName="sibTrans" presStyleCnt="0"/>
      <dgm:spPr/>
    </dgm:pt>
    <dgm:pt modelId="{49092F3A-7A0A-429B-BF3A-208D9E0C5CCF}" type="pres">
      <dgm:prSet presAssocID="{9D7FFECA-0CD0-45FA-8FF7-97288C861D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8D934-40B4-4455-AE11-B7A647466EBB}" type="pres">
      <dgm:prSet presAssocID="{45FD34D8-986F-449D-8453-AAB75FE701F2}" presName="sibTrans" presStyleCnt="0"/>
      <dgm:spPr/>
    </dgm:pt>
    <dgm:pt modelId="{B2953527-5385-4175-8043-0048860158C4}" type="pres">
      <dgm:prSet presAssocID="{B8C82D99-C621-44DB-AF7D-F3EE4547D3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59C72-3ED4-408B-8D02-3922C61914FF}" type="presOf" srcId="{B8C82D99-C621-44DB-AF7D-F3EE4547D3A2}" destId="{B2953527-5385-4175-8043-0048860158C4}" srcOrd="0" destOrd="0" presId="urn:microsoft.com/office/officeart/2005/8/layout/default#14"/>
    <dgm:cxn modelId="{C6676327-20B8-4264-A010-C4F6BE0968AC}" type="presOf" srcId="{4BE61A80-F514-4E80-B78E-1A2FBAB1DD95}" destId="{A2320912-8D9A-492B-894B-23596CF49463}" srcOrd="0" destOrd="0" presId="urn:microsoft.com/office/officeart/2005/8/layout/default#14"/>
    <dgm:cxn modelId="{B73EF5AB-638C-4F3D-817F-038150E1306E}" srcId="{CF85102C-52AA-4C9D-8775-2FF712ADBFCB}" destId="{B8C82D99-C621-44DB-AF7D-F3EE4547D3A2}" srcOrd="3" destOrd="0" parTransId="{8AB84CFA-EA55-4BCF-AC85-7AE8E8A30A7C}" sibTransId="{FCF85BB4-C508-49C6-9C3C-2D90F7D72A6E}"/>
    <dgm:cxn modelId="{56BB3763-30BB-478A-BA82-2F4BCF99BFD8}" srcId="{CF85102C-52AA-4C9D-8775-2FF712ADBFCB}" destId="{9D7FFECA-0CD0-45FA-8FF7-97288C861D91}" srcOrd="2" destOrd="0" parTransId="{72672577-1D0A-4C7F-BC21-67E21AB6E069}" sibTransId="{45FD34D8-986F-449D-8453-AAB75FE701F2}"/>
    <dgm:cxn modelId="{3D5299E6-6072-4AE7-9F46-1B9E0F2FE1F1}" type="presOf" srcId="{2F0192B2-D53D-452C-8FDD-BE93DCDC4B0C}" destId="{CED3033D-983A-4B24-A7A0-8B233594656B}" srcOrd="0" destOrd="0" presId="urn:microsoft.com/office/officeart/2005/8/layout/default#14"/>
    <dgm:cxn modelId="{0F2262FE-F290-4ADB-BFA1-26D8F96EF6E7}" type="presOf" srcId="{CF85102C-52AA-4C9D-8775-2FF712ADBFCB}" destId="{83D7DC62-EB60-457E-92F5-18866EA92871}" srcOrd="0" destOrd="0" presId="urn:microsoft.com/office/officeart/2005/8/layout/default#14"/>
    <dgm:cxn modelId="{7071251C-1569-48F5-B1D3-841360133007}" srcId="{CF85102C-52AA-4C9D-8775-2FF712ADBFCB}" destId="{2F0192B2-D53D-452C-8FDD-BE93DCDC4B0C}" srcOrd="1" destOrd="0" parTransId="{B08AA25A-2555-43FB-9D6C-0D82FDF12913}" sibTransId="{048ED0A2-9066-4356-B9F3-EAA8502B12EE}"/>
    <dgm:cxn modelId="{200F3B0F-6AD3-4DF2-B95E-022A19B62128}" type="presOf" srcId="{9D7FFECA-0CD0-45FA-8FF7-97288C861D91}" destId="{49092F3A-7A0A-429B-BF3A-208D9E0C5CCF}" srcOrd="0" destOrd="0" presId="urn:microsoft.com/office/officeart/2005/8/layout/default#1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4"/>
    <dgm:cxn modelId="{38C4FC34-247C-42F5-B599-95769A499325}" type="presParOf" srcId="{83D7DC62-EB60-457E-92F5-18866EA92871}" destId="{9563B308-9D7E-4AEF-8E39-DF2C5AADD5BC}" srcOrd="1" destOrd="0" presId="urn:microsoft.com/office/officeart/2005/8/layout/default#14"/>
    <dgm:cxn modelId="{0CF8CC50-010E-4D98-B28C-86C15462B856}" type="presParOf" srcId="{83D7DC62-EB60-457E-92F5-18866EA92871}" destId="{CED3033D-983A-4B24-A7A0-8B233594656B}" srcOrd="2" destOrd="0" presId="urn:microsoft.com/office/officeart/2005/8/layout/default#14"/>
    <dgm:cxn modelId="{F40EEB8A-F28E-4B0C-B3C8-7066303BDE41}" type="presParOf" srcId="{83D7DC62-EB60-457E-92F5-18866EA92871}" destId="{BE249B11-3BB6-4834-83A9-27FD0F1D167A}" srcOrd="3" destOrd="0" presId="urn:microsoft.com/office/officeart/2005/8/layout/default#14"/>
    <dgm:cxn modelId="{3CEFB787-3608-4327-8008-DC3611DE0E17}" type="presParOf" srcId="{83D7DC62-EB60-457E-92F5-18866EA92871}" destId="{49092F3A-7A0A-429B-BF3A-208D9E0C5CCF}" srcOrd="4" destOrd="0" presId="urn:microsoft.com/office/officeart/2005/8/layout/default#14"/>
    <dgm:cxn modelId="{9BD59185-0478-401F-AF73-F588CBA1C1A8}" type="presParOf" srcId="{83D7DC62-EB60-457E-92F5-18866EA92871}" destId="{CDE8D934-40B4-4455-AE11-B7A647466EBB}" srcOrd="5" destOrd="0" presId="urn:microsoft.com/office/officeart/2005/8/layout/default#14"/>
    <dgm:cxn modelId="{C4BBD607-663F-47F2-9CB5-11A24D46B2A0}" type="presParOf" srcId="{83D7DC62-EB60-457E-92F5-18866EA92871}" destId="{B2953527-5385-4175-8043-0048860158C4}" srcOrd="6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CDB1-4776-4EFB-971B-E763DC561453}" type="doc">
      <dgm:prSet loTypeId="urn:microsoft.com/office/officeart/2005/8/layout/default#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D53451-9C2B-4D27-9131-9D2063ADFAC2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9E57D2DB-A838-4F24-BF63-C55D9A20BE35}" type="parTrans" cxnId="{E4E7083A-DF02-4D89-A271-F2D3BB268D8A}">
      <dgm:prSet/>
      <dgm:spPr/>
      <dgm:t>
        <a:bodyPr/>
        <a:lstStyle/>
        <a:p>
          <a:endParaRPr lang="en-US"/>
        </a:p>
      </dgm:t>
    </dgm:pt>
    <dgm:pt modelId="{C767106D-0654-474C-9C09-2D213F5707DF}" type="sibTrans" cxnId="{E4E7083A-DF02-4D89-A271-F2D3BB268D8A}">
      <dgm:prSet/>
      <dgm:spPr/>
      <dgm:t>
        <a:bodyPr/>
        <a:lstStyle/>
        <a:p>
          <a:endParaRPr lang="en-US"/>
        </a:p>
      </dgm:t>
    </dgm:pt>
    <dgm:pt modelId="{43017EE3-E5FB-438A-B0B6-57FE257C6DB9}">
      <dgm:prSet phldrT="[Text]"/>
      <dgm:spPr/>
      <dgm:t>
        <a:bodyPr/>
        <a:lstStyle/>
        <a:p>
          <a:r>
            <a:rPr lang="en-US" dirty="0" smtClean="0"/>
            <a:t>Utility Programs</a:t>
          </a:r>
          <a:endParaRPr lang="en-US" dirty="0"/>
        </a:p>
      </dgm:t>
    </dgm:pt>
    <dgm:pt modelId="{8098EFE4-5636-4563-B6E2-FC8BCE675B61}" type="parTrans" cxnId="{C5C0F982-EF07-4F67-84E7-6958979D61DE}">
      <dgm:prSet/>
      <dgm:spPr/>
      <dgm:t>
        <a:bodyPr/>
        <a:lstStyle/>
        <a:p>
          <a:endParaRPr lang="en-US"/>
        </a:p>
      </dgm:t>
    </dgm:pt>
    <dgm:pt modelId="{0603DA38-4785-4C8F-9E97-68BF8D3E9A12}" type="sibTrans" cxnId="{C5C0F982-EF07-4F67-84E7-6958979D61DE}">
      <dgm:prSet/>
      <dgm:spPr/>
      <dgm:t>
        <a:bodyPr/>
        <a:lstStyle/>
        <a:p>
          <a:endParaRPr lang="en-US"/>
        </a:p>
      </dgm:t>
    </dgm:pt>
    <dgm:pt modelId="{07145D0F-EBB3-40A8-842C-68F1446F7D19}" type="pres">
      <dgm:prSet presAssocID="{B952CDB1-4776-4EFB-971B-E763DC561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0EA5-30E1-4132-A56B-0A4573E58BD9}" type="pres">
      <dgm:prSet presAssocID="{EBD53451-9C2B-4D27-9131-9D2063ADFAC2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E868FFB2-7ED5-47EA-813A-726BDFCD306F}" type="pres">
      <dgm:prSet presAssocID="{C767106D-0654-474C-9C09-2D213F5707DF}" presName="sibTrans" presStyleCnt="0"/>
      <dgm:spPr/>
    </dgm:pt>
    <dgm:pt modelId="{FCD8C313-6F9E-4E0F-B76A-4094B8222000}" type="pres">
      <dgm:prSet presAssocID="{43017EE3-E5FB-438A-B0B6-57FE257C6DB9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F54CC0E3-CF9C-40F9-A291-F6B4CB62031B}" type="presOf" srcId="{B952CDB1-4776-4EFB-971B-E763DC561453}" destId="{07145D0F-EBB3-40A8-842C-68F1446F7D19}" srcOrd="0" destOrd="0" presId="urn:microsoft.com/office/officeart/2005/8/layout/default#2"/>
    <dgm:cxn modelId="{C5C0F982-EF07-4F67-84E7-6958979D61DE}" srcId="{B952CDB1-4776-4EFB-971B-E763DC561453}" destId="{43017EE3-E5FB-438A-B0B6-57FE257C6DB9}" srcOrd="1" destOrd="0" parTransId="{8098EFE4-5636-4563-B6E2-FC8BCE675B61}" sibTransId="{0603DA38-4785-4C8F-9E97-68BF8D3E9A12}"/>
    <dgm:cxn modelId="{7DCC76DE-2B91-4441-BDE8-E09284ECA02C}" type="presOf" srcId="{EBD53451-9C2B-4D27-9131-9D2063ADFAC2}" destId="{04D30EA5-30E1-4132-A56B-0A4573E58BD9}" srcOrd="0" destOrd="0" presId="urn:microsoft.com/office/officeart/2005/8/layout/default#2"/>
    <dgm:cxn modelId="{E4E7083A-DF02-4D89-A271-F2D3BB268D8A}" srcId="{B952CDB1-4776-4EFB-971B-E763DC561453}" destId="{EBD53451-9C2B-4D27-9131-9D2063ADFAC2}" srcOrd="0" destOrd="0" parTransId="{9E57D2DB-A838-4F24-BF63-C55D9A20BE35}" sibTransId="{C767106D-0654-474C-9C09-2D213F5707DF}"/>
    <dgm:cxn modelId="{7E7EFDC5-0A3B-4F11-8E5F-B0D6F35FD6CF}" type="presOf" srcId="{43017EE3-E5FB-438A-B0B6-57FE257C6DB9}" destId="{FCD8C313-6F9E-4E0F-B76A-4094B8222000}" srcOrd="0" destOrd="0" presId="urn:microsoft.com/office/officeart/2005/8/layout/default#2"/>
    <dgm:cxn modelId="{5AE3C6BC-BB25-4486-8323-8256BFF51D59}" type="presParOf" srcId="{07145D0F-EBB3-40A8-842C-68F1446F7D19}" destId="{04D30EA5-30E1-4132-A56B-0A4573E58BD9}" srcOrd="0" destOrd="0" presId="urn:microsoft.com/office/officeart/2005/8/layout/default#2"/>
    <dgm:cxn modelId="{F8FE4095-DDAA-434E-9996-A6B973F445D9}" type="presParOf" srcId="{07145D0F-EBB3-40A8-842C-68F1446F7D19}" destId="{E868FFB2-7ED5-47EA-813A-726BDFCD306F}" srcOrd="1" destOrd="0" presId="urn:microsoft.com/office/officeart/2005/8/layout/default#2"/>
    <dgm:cxn modelId="{35F3C7CF-5978-4BD9-9F27-C04211F11574}" type="presParOf" srcId="{07145D0F-EBB3-40A8-842C-68F1446F7D19}" destId="{FCD8C313-6F9E-4E0F-B76A-4094B8222000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 smtClean="0"/>
            <a:t>Start and shut down a computer</a:t>
          </a:r>
          <a:endParaRPr lang="en-US" dirty="0"/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 smtClean="0"/>
            <a:t>Provide a user interface</a:t>
          </a:r>
          <a:endParaRPr lang="en-US" dirty="0"/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 smtClean="0"/>
            <a:t>Manage programs</a:t>
          </a:r>
          <a:endParaRPr lang="en-US" dirty="0"/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 smtClean="0"/>
            <a:t>Manage memory</a:t>
          </a:r>
          <a:endParaRPr lang="en-US" dirty="0"/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 smtClean="0"/>
            <a:t>Coordinate tasks</a:t>
          </a:r>
          <a:endParaRPr lang="en-US" dirty="0"/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 smtClean="0"/>
            <a:t>Configure devices</a:t>
          </a:r>
          <a:endParaRPr lang="en-US" dirty="0"/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en-US" dirty="0" smtClean="0"/>
            <a:t>Establish an Internet connection</a:t>
          </a:r>
          <a:endParaRPr lang="en-US" dirty="0"/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 smtClean="0"/>
            <a:t>Monitor performance</a:t>
          </a:r>
          <a:endParaRPr lang="en-US" dirty="0"/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 smtClean="0"/>
            <a:t>Provide utilities</a:t>
          </a:r>
          <a:endParaRPr lang="en-US" dirty="0"/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 smtClean="0"/>
            <a:t>Automatically update</a:t>
          </a:r>
          <a:endParaRPr lang="en-US" dirty="0"/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 smtClean="0"/>
            <a:t>Control a network</a:t>
          </a:r>
          <a:endParaRPr lang="en-US" dirty="0"/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 smtClean="0"/>
            <a:t>Administer security</a:t>
          </a:r>
          <a:endParaRPr lang="en-US" dirty="0"/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2B42D2E-1734-47CF-AE7F-B8E44AF88FEB}" type="presOf" srcId="{01110615-C13F-499C-B817-0FD6AADB1E6A}" destId="{25EBB903-9C38-479C-A60E-428584639E29}" srcOrd="0" destOrd="0" presId="urn:microsoft.com/office/officeart/2005/8/layout/default#3"/>
    <dgm:cxn modelId="{4D5E8F5D-78D7-452A-85F1-A582ED0821FB}" type="presOf" srcId="{FCF3FCC5-76B3-47DB-A918-27D3A83C122E}" destId="{A6505D82-75AA-4E62-8C11-F72FF038E790}" srcOrd="0" destOrd="0" presId="urn:microsoft.com/office/officeart/2005/8/layout/default#3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42EA3C11-1118-4DE9-9D43-DD39C5B873C3}" type="presOf" srcId="{54665117-E495-4CDB-8DFB-8B73A9970C8C}" destId="{60955569-A30E-4A3F-957A-07852ED12309}" srcOrd="0" destOrd="0" presId="urn:microsoft.com/office/officeart/2005/8/layout/default#3"/>
    <dgm:cxn modelId="{509E2ACB-DBB1-4C2C-846C-86EAE6888FF0}" type="presOf" srcId="{050979E1-8463-4278-A14A-B49CCC32A0B6}" destId="{6AF31FB4-A620-4F5F-AA6A-CEBC89873331}" srcOrd="0" destOrd="0" presId="urn:microsoft.com/office/officeart/2005/8/layout/default#3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4FEEE513-F087-4772-A0A5-3C5E3BEAD62A}" type="presOf" srcId="{F943564C-C0CF-43B1-95F1-FE05623014C1}" destId="{C2D35DD1-9ACB-431A-8AED-DC83903728AB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81F4284A-B0D2-4BB6-8A93-2D5386D8497E}" type="presOf" srcId="{7D02BE84-72D2-494A-A658-C86D3001F19D}" destId="{C3F51301-56CD-4DC2-9166-70B7979B232E}" srcOrd="0" destOrd="0" presId="urn:microsoft.com/office/officeart/2005/8/layout/default#3"/>
    <dgm:cxn modelId="{ADA3CEEE-3FF0-43E8-B5C1-41A8110F80A9}" type="presOf" srcId="{279AFD18-AAAC-41CD-9BE4-F30F27F6C207}" destId="{835AEB78-9258-4204-B8E8-F57A98DDDC34}" srcOrd="0" destOrd="0" presId="urn:microsoft.com/office/officeart/2005/8/layout/default#3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041392EA-0165-4E0D-B37E-B6BBCF137B53}" type="presOf" srcId="{AD9944F6-89C4-4466-A62B-F07D2C4C3D0E}" destId="{57388318-03DB-4BDF-A303-A993F92C829E}" srcOrd="0" destOrd="0" presId="urn:microsoft.com/office/officeart/2005/8/layout/default#3"/>
    <dgm:cxn modelId="{D077E0D6-F59C-4B37-BB5A-0293995A3550}" type="presOf" srcId="{F30768BA-92F1-4F08-B7C3-55845BCCB324}" destId="{5F78F0EB-1D3D-49E9-A075-DA1C2B0B087C}" srcOrd="0" destOrd="0" presId="urn:microsoft.com/office/officeart/2005/8/layout/default#3"/>
    <dgm:cxn modelId="{BA5F738C-A44C-41A7-83C9-CF06B483E34B}" type="presOf" srcId="{62235116-86F5-4ED9-A99A-63691C06FDB9}" destId="{FA93D46C-9B31-4E19-9CCC-891638FAA5C6}" srcOrd="0" destOrd="0" presId="urn:microsoft.com/office/officeart/2005/8/layout/default#3"/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259E5F20-2510-4350-B1D0-40BCC94C1EC6}" type="presOf" srcId="{90F06852-2412-4EDA-8201-9BD51122B938}" destId="{AF562479-5CBE-4F46-9367-9B29C9349CCA}" srcOrd="0" destOrd="0" presId="urn:microsoft.com/office/officeart/2005/8/layout/default#3"/>
    <dgm:cxn modelId="{AF304EBE-368E-4E3C-B1B3-E9E65A8AADB1}" type="presOf" srcId="{EB4EBF78-CDDF-4B98-A705-84EF15903717}" destId="{38723709-A0F5-46C8-9137-61F819BAD77C}" srcOrd="0" destOrd="0" presId="urn:microsoft.com/office/officeart/2005/8/layout/default#3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19628101-4148-4FE5-9119-9275A269B9C1}" type="presOf" srcId="{4240CC52-E9BA-4E92-9D89-A7C8277C16F3}" destId="{9208C6FD-EB52-49F8-8A91-967A39F1083E}" srcOrd="0" destOrd="0" presId="urn:microsoft.com/office/officeart/2005/8/layout/default#3"/>
    <dgm:cxn modelId="{FDFBABD3-1733-4FF8-BABD-7CD0E189DBF5}" type="presParOf" srcId="{FA93D46C-9B31-4E19-9CCC-891638FAA5C6}" destId="{C3F51301-56CD-4DC2-9166-70B7979B232E}" srcOrd="0" destOrd="0" presId="urn:microsoft.com/office/officeart/2005/8/layout/default#3"/>
    <dgm:cxn modelId="{FC300950-389C-4C37-AFB5-A1B9CA59E0D9}" type="presParOf" srcId="{FA93D46C-9B31-4E19-9CCC-891638FAA5C6}" destId="{85BBC6FD-C98E-4109-A91C-F4BAEC6504AF}" srcOrd="1" destOrd="0" presId="urn:microsoft.com/office/officeart/2005/8/layout/default#3"/>
    <dgm:cxn modelId="{2C2E8854-55B8-43A1-9EA3-D914BA7F68CD}" type="presParOf" srcId="{FA93D46C-9B31-4E19-9CCC-891638FAA5C6}" destId="{5F78F0EB-1D3D-49E9-A075-DA1C2B0B087C}" srcOrd="2" destOrd="0" presId="urn:microsoft.com/office/officeart/2005/8/layout/default#3"/>
    <dgm:cxn modelId="{6F4E8E2B-29E1-43F4-BC66-F696C323D4A4}" type="presParOf" srcId="{FA93D46C-9B31-4E19-9CCC-891638FAA5C6}" destId="{C85C5F87-4AD6-4595-B128-51DCEA5B9733}" srcOrd="3" destOrd="0" presId="urn:microsoft.com/office/officeart/2005/8/layout/default#3"/>
    <dgm:cxn modelId="{51AA0B18-5907-4C86-86BF-72B9A1AB2FEF}" type="presParOf" srcId="{FA93D46C-9B31-4E19-9CCC-891638FAA5C6}" destId="{C2D35DD1-9ACB-431A-8AED-DC83903728AB}" srcOrd="4" destOrd="0" presId="urn:microsoft.com/office/officeart/2005/8/layout/default#3"/>
    <dgm:cxn modelId="{3BC1D4BF-3770-4679-8347-80227902CE70}" type="presParOf" srcId="{FA93D46C-9B31-4E19-9CCC-891638FAA5C6}" destId="{28CC19D1-0CB1-49C9-AE8A-A3E95D82453E}" srcOrd="5" destOrd="0" presId="urn:microsoft.com/office/officeart/2005/8/layout/default#3"/>
    <dgm:cxn modelId="{8A5FE77A-2F96-4D45-A8C4-9E846271E471}" type="presParOf" srcId="{FA93D46C-9B31-4E19-9CCC-891638FAA5C6}" destId="{9208C6FD-EB52-49F8-8A91-967A39F1083E}" srcOrd="6" destOrd="0" presId="urn:microsoft.com/office/officeart/2005/8/layout/default#3"/>
    <dgm:cxn modelId="{50BEA519-9AB0-4AAB-8D02-B5BA75CAF84E}" type="presParOf" srcId="{FA93D46C-9B31-4E19-9CCC-891638FAA5C6}" destId="{5E4F1AB7-7968-44BE-AB7B-AB8A8903D926}" srcOrd="7" destOrd="0" presId="urn:microsoft.com/office/officeart/2005/8/layout/default#3"/>
    <dgm:cxn modelId="{436BAD31-EF79-47F1-A8EF-884FDAAE604B}" type="presParOf" srcId="{FA93D46C-9B31-4E19-9CCC-891638FAA5C6}" destId="{25EBB903-9C38-479C-A60E-428584639E29}" srcOrd="8" destOrd="0" presId="urn:microsoft.com/office/officeart/2005/8/layout/default#3"/>
    <dgm:cxn modelId="{A3B9D577-38EF-4EF2-A40E-F7E74EF5385F}" type="presParOf" srcId="{FA93D46C-9B31-4E19-9CCC-891638FAA5C6}" destId="{51FD4D09-4874-439F-8388-215EC859FFB8}" srcOrd="9" destOrd="0" presId="urn:microsoft.com/office/officeart/2005/8/layout/default#3"/>
    <dgm:cxn modelId="{C90951E6-C70A-46A4-BD25-0E17027A3F83}" type="presParOf" srcId="{FA93D46C-9B31-4E19-9CCC-891638FAA5C6}" destId="{60955569-A30E-4A3F-957A-07852ED12309}" srcOrd="10" destOrd="0" presId="urn:microsoft.com/office/officeart/2005/8/layout/default#3"/>
    <dgm:cxn modelId="{D7C3934B-178F-48D8-AE97-C7277385E4F0}" type="presParOf" srcId="{FA93D46C-9B31-4E19-9CCC-891638FAA5C6}" destId="{4FB78B4E-A298-48FD-A2E9-DC84692FC7EC}" srcOrd="11" destOrd="0" presId="urn:microsoft.com/office/officeart/2005/8/layout/default#3"/>
    <dgm:cxn modelId="{F162FADA-9435-4A0A-8DE6-E4CFAA49344A}" type="presParOf" srcId="{FA93D46C-9B31-4E19-9CCC-891638FAA5C6}" destId="{57388318-03DB-4BDF-A303-A993F92C829E}" srcOrd="12" destOrd="0" presId="urn:microsoft.com/office/officeart/2005/8/layout/default#3"/>
    <dgm:cxn modelId="{82817EC9-E71E-4902-9E09-B174ABB47C78}" type="presParOf" srcId="{FA93D46C-9B31-4E19-9CCC-891638FAA5C6}" destId="{350B1865-D23E-4F7F-88A3-2365F1CDC98F}" srcOrd="13" destOrd="0" presId="urn:microsoft.com/office/officeart/2005/8/layout/default#3"/>
    <dgm:cxn modelId="{6B7BD33F-E28F-45DA-919C-C67428C8A46D}" type="presParOf" srcId="{FA93D46C-9B31-4E19-9CCC-891638FAA5C6}" destId="{AF562479-5CBE-4F46-9367-9B29C9349CCA}" srcOrd="14" destOrd="0" presId="urn:microsoft.com/office/officeart/2005/8/layout/default#3"/>
    <dgm:cxn modelId="{21418727-E567-4B0C-B98A-A6AA394687A5}" type="presParOf" srcId="{FA93D46C-9B31-4E19-9CCC-891638FAA5C6}" destId="{229E5FDA-9C01-4B15-B66B-1770F930574F}" srcOrd="15" destOrd="0" presId="urn:microsoft.com/office/officeart/2005/8/layout/default#3"/>
    <dgm:cxn modelId="{95E44429-1100-4BD8-8D1A-D1FE3468D99E}" type="presParOf" srcId="{FA93D46C-9B31-4E19-9CCC-891638FAA5C6}" destId="{6AF31FB4-A620-4F5F-AA6A-CEBC89873331}" srcOrd="16" destOrd="0" presId="urn:microsoft.com/office/officeart/2005/8/layout/default#3"/>
    <dgm:cxn modelId="{6789CB1B-F972-4798-B3B7-A5BF158F1814}" type="presParOf" srcId="{FA93D46C-9B31-4E19-9CCC-891638FAA5C6}" destId="{6252CC7A-8B20-4EAF-A73A-D9A52B857758}" srcOrd="17" destOrd="0" presId="urn:microsoft.com/office/officeart/2005/8/layout/default#3"/>
    <dgm:cxn modelId="{75309C35-1452-4EE0-9196-995D2391328D}" type="presParOf" srcId="{FA93D46C-9B31-4E19-9CCC-891638FAA5C6}" destId="{A6505D82-75AA-4E62-8C11-F72FF038E790}" srcOrd="18" destOrd="0" presId="urn:microsoft.com/office/officeart/2005/8/layout/default#3"/>
    <dgm:cxn modelId="{7F3372E2-5B98-4406-9848-FB0CE01B692C}" type="presParOf" srcId="{FA93D46C-9B31-4E19-9CCC-891638FAA5C6}" destId="{36E04F60-4221-406C-8059-3641FF081520}" srcOrd="19" destOrd="0" presId="urn:microsoft.com/office/officeart/2005/8/layout/default#3"/>
    <dgm:cxn modelId="{75914EA7-380D-45EF-98F3-35878AB3EDC2}" type="presParOf" srcId="{FA93D46C-9B31-4E19-9CCC-891638FAA5C6}" destId="{835AEB78-9258-4204-B8E8-F57A98DDDC34}" srcOrd="20" destOrd="0" presId="urn:microsoft.com/office/officeart/2005/8/layout/default#3"/>
    <dgm:cxn modelId="{1D7E39C9-474D-433A-B048-76531CDC7621}" type="presParOf" srcId="{FA93D46C-9B31-4E19-9CCC-891638FAA5C6}" destId="{627D23C2-906F-47AF-BE6D-C02B2E4FEF13}" srcOrd="21" destOrd="0" presId="urn:microsoft.com/office/officeart/2005/8/layout/default#3"/>
    <dgm:cxn modelId="{571EBA82-D2DA-4A1B-9A3D-43574EBB8D50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B9DFF-C1A0-4BBD-B427-D268D4CCDD20}" type="doc">
      <dgm:prSet loTypeId="urn:microsoft.com/office/officeart/2005/8/layout/hList1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180307-7CAF-434C-B1A9-A77ACBCEEB92}">
      <dgm:prSet phldrT="[Text]"/>
      <dgm:spPr/>
      <dgm:t>
        <a:bodyPr/>
        <a:lstStyle/>
        <a:p>
          <a:r>
            <a:rPr lang="en-US" b="1" dirty="0" smtClean="0"/>
            <a:t>Cold boot</a:t>
          </a:r>
          <a:endParaRPr lang="en-US" b="1" dirty="0"/>
        </a:p>
      </dgm:t>
    </dgm:pt>
    <dgm:pt modelId="{D8690EAC-D1BA-4773-9A27-D9EE9ACF8D73}" type="parTrans" cxnId="{5C2DC863-C98E-4C93-B7FD-790F6654526F}">
      <dgm:prSet/>
      <dgm:spPr/>
      <dgm:t>
        <a:bodyPr/>
        <a:lstStyle/>
        <a:p>
          <a:endParaRPr lang="en-US"/>
        </a:p>
      </dgm:t>
    </dgm:pt>
    <dgm:pt modelId="{C4F569BD-DDBF-4743-AECD-DA1BFDF6303C}" type="sibTrans" cxnId="{5C2DC863-C98E-4C93-B7FD-790F6654526F}">
      <dgm:prSet/>
      <dgm:spPr/>
      <dgm:t>
        <a:bodyPr/>
        <a:lstStyle/>
        <a:p>
          <a:endParaRPr lang="en-US"/>
        </a:p>
      </dgm:t>
    </dgm:pt>
    <dgm:pt modelId="{DAD295A2-7F5E-43B5-A1CF-77BBC4F0E9BF}">
      <dgm:prSet phldrT="[Text]"/>
      <dgm:spPr/>
      <dgm:t>
        <a:bodyPr/>
        <a:lstStyle/>
        <a:p>
          <a:r>
            <a:rPr lang="en-US" b="0" dirty="0" smtClean="0"/>
            <a:t>Turning on a computer that has been powered off completely</a:t>
          </a:r>
          <a:endParaRPr lang="en-US" b="0" dirty="0"/>
        </a:p>
      </dgm:t>
    </dgm:pt>
    <dgm:pt modelId="{1D8BC0F4-DE90-4F93-9D6D-C20B38AF3624}" type="parTrans" cxnId="{2B315CD4-D1D8-430F-84A5-60EFBD25E864}">
      <dgm:prSet/>
      <dgm:spPr/>
      <dgm:t>
        <a:bodyPr/>
        <a:lstStyle/>
        <a:p>
          <a:endParaRPr lang="en-US"/>
        </a:p>
      </dgm:t>
    </dgm:pt>
    <dgm:pt modelId="{267344C9-BD8D-413D-BB6C-010D2129DCFD}" type="sibTrans" cxnId="{2B315CD4-D1D8-430F-84A5-60EFBD25E864}">
      <dgm:prSet/>
      <dgm:spPr/>
      <dgm:t>
        <a:bodyPr/>
        <a:lstStyle/>
        <a:p>
          <a:endParaRPr lang="en-US"/>
        </a:p>
      </dgm:t>
    </dgm:pt>
    <dgm:pt modelId="{7E7B0BE9-6B2C-427B-B5D7-6C55F05FCAFD}">
      <dgm:prSet phldrT="[Text]"/>
      <dgm:spPr/>
      <dgm:t>
        <a:bodyPr/>
        <a:lstStyle/>
        <a:p>
          <a:r>
            <a:rPr lang="en-US" b="1" dirty="0" smtClean="0"/>
            <a:t>Warm boot</a:t>
          </a:r>
          <a:endParaRPr lang="en-US" b="1" dirty="0"/>
        </a:p>
      </dgm:t>
    </dgm:pt>
    <dgm:pt modelId="{87530514-22B5-4255-8019-4E8FACE402B7}" type="parTrans" cxnId="{F1C483E7-0748-4DBF-9F28-D003CE5CE3C0}">
      <dgm:prSet/>
      <dgm:spPr/>
      <dgm:t>
        <a:bodyPr/>
        <a:lstStyle/>
        <a:p>
          <a:endParaRPr lang="en-US"/>
        </a:p>
      </dgm:t>
    </dgm:pt>
    <dgm:pt modelId="{A2DD3533-3584-4EAD-999F-C7FE58F8B8B7}" type="sibTrans" cxnId="{F1C483E7-0748-4DBF-9F28-D003CE5CE3C0}">
      <dgm:prSet/>
      <dgm:spPr/>
      <dgm:t>
        <a:bodyPr/>
        <a:lstStyle/>
        <a:p>
          <a:endParaRPr lang="en-US"/>
        </a:p>
      </dgm:t>
    </dgm:pt>
    <dgm:pt modelId="{1F6651AF-7E41-4177-8B08-30E650B05B9C}">
      <dgm:prSet phldrT="[Text]"/>
      <dgm:spPr/>
      <dgm:t>
        <a:bodyPr/>
        <a:lstStyle/>
        <a:p>
          <a:r>
            <a:rPr lang="en-US" b="0" dirty="0" smtClean="0"/>
            <a:t>Using the operating system to restart a computer</a:t>
          </a:r>
          <a:endParaRPr lang="en-US" b="0" dirty="0"/>
        </a:p>
      </dgm:t>
    </dgm:pt>
    <dgm:pt modelId="{32708ED9-1480-4EE3-BAD1-25AFED6F8DAB}" type="parTrans" cxnId="{BE7C08E4-534C-4048-A522-D93A9A94DD4E}">
      <dgm:prSet/>
      <dgm:spPr/>
      <dgm:t>
        <a:bodyPr/>
        <a:lstStyle/>
        <a:p>
          <a:endParaRPr lang="en-US"/>
        </a:p>
      </dgm:t>
    </dgm:pt>
    <dgm:pt modelId="{6405BDDF-B786-4043-8E02-B11E0F5D7605}" type="sibTrans" cxnId="{BE7C08E4-534C-4048-A522-D93A9A94DD4E}">
      <dgm:prSet/>
      <dgm:spPr/>
      <dgm:t>
        <a:bodyPr/>
        <a:lstStyle/>
        <a:p>
          <a:endParaRPr lang="en-US"/>
        </a:p>
      </dgm:t>
    </dgm:pt>
    <dgm:pt modelId="{77CB5F06-C8CD-4539-8BAA-A03737C745C5}" type="pres">
      <dgm:prSet presAssocID="{1BFB9DFF-C1A0-4BBD-B427-D268D4CC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B3FD3-FF01-4CAA-B909-C4176AB57A43}" type="pres">
      <dgm:prSet presAssocID="{21180307-7CAF-434C-B1A9-A77ACBCEEB92}" presName="composite" presStyleCnt="0"/>
      <dgm:spPr/>
    </dgm:pt>
    <dgm:pt modelId="{80D0EFAC-6E4E-43F7-AC6B-3E21B494D006}" type="pres">
      <dgm:prSet presAssocID="{21180307-7CAF-434C-B1A9-A77ACBCEE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C9661-36C0-4426-A842-CAB8B99AC259}" type="pres">
      <dgm:prSet presAssocID="{21180307-7CAF-434C-B1A9-A77ACBCEE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BB07-F94E-47A4-AA5E-3D734DF1EB8E}" type="pres">
      <dgm:prSet presAssocID="{C4F569BD-DDBF-4743-AECD-DA1BFDF6303C}" presName="space" presStyleCnt="0"/>
      <dgm:spPr/>
    </dgm:pt>
    <dgm:pt modelId="{2730C986-7B0D-40F3-8028-E339BC4E6B88}" type="pres">
      <dgm:prSet presAssocID="{7E7B0BE9-6B2C-427B-B5D7-6C55F05FCAFD}" presName="composite" presStyleCnt="0"/>
      <dgm:spPr/>
    </dgm:pt>
    <dgm:pt modelId="{9150AF0B-CA4D-4507-B9F4-F056591475C7}" type="pres">
      <dgm:prSet presAssocID="{7E7B0BE9-6B2C-427B-B5D7-6C55F05FCA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51546-485B-413E-AB07-18F41E1D96F4}" type="pres">
      <dgm:prSet presAssocID="{7E7B0BE9-6B2C-427B-B5D7-6C55F05FCA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DC863-C98E-4C93-B7FD-790F6654526F}" srcId="{1BFB9DFF-C1A0-4BBD-B427-D268D4CCDD20}" destId="{21180307-7CAF-434C-B1A9-A77ACBCEEB92}" srcOrd="0" destOrd="0" parTransId="{D8690EAC-D1BA-4773-9A27-D9EE9ACF8D73}" sibTransId="{C4F569BD-DDBF-4743-AECD-DA1BFDF6303C}"/>
    <dgm:cxn modelId="{8E7A9DD3-234B-4D77-AD9D-2DE96ABCE45D}" type="presOf" srcId="{1BFB9DFF-C1A0-4BBD-B427-D268D4CCDD20}" destId="{77CB5F06-C8CD-4539-8BAA-A03737C745C5}" srcOrd="0" destOrd="0" presId="urn:microsoft.com/office/officeart/2005/8/layout/hList1"/>
    <dgm:cxn modelId="{E8F0B2C8-D57F-4FD5-8D75-D94D331DD7A8}" type="presOf" srcId="{21180307-7CAF-434C-B1A9-A77ACBCEEB92}" destId="{80D0EFAC-6E4E-43F7-AC6B-3E21B494D006}" srcOrd="0" destOrd="0" presId="urn:microsoft.com/office/officeart/2005/8/layout/hList1"/>
    <dgm:cxn modelId="{8CDB83D2-9B7F-47E3-92BC-B54CF990125C}" type="presOf" srcId="{7E7B0BE9-6B2C-427B-B5D7-6C55F05FCAFD}" destId="{9150AF0B-CA4D-4507-B9F4-F056591475C7}" srcOrd="0" destOrd="0" presId="urn:microsoft.com/office/officeart/2005/8/layout/hList1"/>
    <dgm:cxn modelId="{1D99339B-9BD6-46D0-A3D6-BEB8351A1BDA}" type="presOf" srcId="{DAD295A2-7F5E-43B5-A1CF-77BBC4F0E9BF}" destId="{A9AC9661-36C0-4426-A842-CAB8B99AC259}" srcOrd="0" destOrd="0" presId="urn:microsoft.com/office/officeart/2005/8/layout/hList1"/>
    <dgm:cxn modelId="{BE7C08E4-534C-4048-A522-D93A9A94DD4E}" srcId="{7E7B0BE9-6B2C-427B-B5D7-6C55F05FCAFD}" destId="{1F6651AF-7E41-4177-8B08-30E650B05B9C}" srcOrd="0" destOrd="0" parTransId="{32708ED9-1480-4EE3-BAD1-25AFED6F8DAB}" sibTransId="{6405BDDF-B786-4043-8E02-B11E0F5D7605}"/>
    <dgm:cxn modelId="{F1C483E7-0748-4DBF-9F28-D003CE5CE3C0}" srcId="{1BFB9DFF-C1A0-4BBD-B427-D268D4CCDD20}" destId="{7E7B0BE9-6B2C-427B-B5D7-6C55F05FCAFD}" srcOrd="1" destOrd="0" parTransId="{87530514-22B5-4255-8019-4E8FACE402B7}" sibTransId="{A2DD3533-3584-4EAD-999F-C7FE58F8B8B7}"/>
    <dgm:cxn modelId="{2B315CD4-D1D8-430F-84A5-60EFBD25E864}" srcId="{21180307-7CAF-434C-B1A9-A77ACBCEEB92}" destId="{DAD295A2-7F5E-43B5-A1CF-77BBC4F0E9BF}" srcOrd="0" destOrd="0" parTransId="{1D8BC0F4-DE90-4F93-9D6D-C20B38AF3624}" sibTransId="{267344C9-BD8D-413D-BB6C-010D2129DCFD}"/>
    <dgm:cxn modelId="{37BC7ACD-92DC-41A1-980B-76D2034C5E2D}" type="presOf" srcId="{1F6651AF-7E41-4177-8B08-30E650B05B9C}" destId="{97B51546-485B-413E-AB07-18F41E1D96F4}" srcOrd="0" destOrd="0" presId="urn:microsoft.com/office/officeart/2005/8/layout/hList1"/>
    <dgm:cxn modelId="{3FF7556A-4612-41B3-9D78-49C7D6A509E0}" type="presParOf" srcId="{77CB5F06-C8CD-4539-8BAA-A03737C745C5}" destId="{A41B3FD3-FF01-4CAA-B909-C4176AB57A43}" srcOrd="0" destOrd="0" presId="urn:microsoft.com/office/officeart/2005/8/layout/hList1"/>
    <dgm:cxn modelId="{6A0B2BF8-C12D-493E-9459-1F70FB367B6C}" type="presParOf" srcId="{A41B3FD3-FF01-4CAA-B909-C4176AB57A43}" destId="{80D0EFAC-6E4E-43F7-AC6B-3E21B494D006}" srcOrd="0" destOrd="0" presId="urn:microsoft.com/office/officeart/2005/8/layout/hList1"/>
    <dgm:cxn modelId="{1416735E-BDB7-44CB-B8FA-F1136048A529}" type="presParOf" srcId="{A41B3FD3-FF01-4CAA-B909-C4176AB57A43}" destId="{A9AC9661-36C0-4426-A842-CAB8B99AC259}" srcOrd="1" destOrd="0" presId="urn:microsoft.com/office/officeart/2005/8/layout/hList1"/>
    <dgm:cxn modelId="{DC124407-957E-4D14-8020-A76644EE0302}" type="presParOf" srcId="{77CB5F06-C8CD-4539-8BAA-A03737C745C5}" destId="{F0B1BB07-F94E-47A4-AA5E-3D734DF1EB8E}" srcOrd="1" destOrd="0" presId="urn:microsoft.com/office/officeart/2005/8/layout/hList1"/>
    <dgm:cxn modelId="{A20BF3BC-D2F5-4CE3-A2F5-9E6468B8E1EE}" type="presParOf" srcId="{77CB5F06-C8CD-4539-8BAA-A03737C745C5}" destId="{2730C986-7B0D-40F3-8028-E339BC4E6B88}" srcOrd="2" destOrd="0" presId="urn:microsoft.com/office/officeart/2005/8/layout/hList1"/>
    <dgm:cxn modelId="{E2CAD3AC-0353-464A-8EFA-71E34D60642A}" type="presParOf" srcId="{2730C986-7B0D-40F3-8028-E339BC4E6B88}" destId="{9150AF0B-CA4D-4507-B9F4-F056591475C7}" srcOrd="0" destOrd="0" presId="urn:microsoft.com/office/officeart/2005/8/layout/hList1"/>
    <dgm:cxn modelId="{C5E0300E-2793-4602-98BC-91872DED3E69}" type="presParOf" srcId="{2730C986-7B0D-40F3-8028-E339BC4E6B88}" destId="{97B51546-485B-413E-AB07-18F41E1D96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80BE14-D5C0-4211-8E84-B4C8A89BF3BB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4E2CFCB-BA25-43CA-8E27-33656A10CD8A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boot drive</a:t>
          </a:r>
          <a:r>
            <a:rPr lang="en-US" b="0" dirty="0" smtClean="0"/>
            <a:t> is the drive from which your computer starts</a:t>
          </a:r>
          <a:endParaRPr lang="en-US" dirty="0"/>
        </a:p>
      </dgm:t>
    </dgm:pt>
    <dgm:pt modelId="{40741CDE-D74B-49AF-8BE1-B51059898047}" type="parTrans" cxnId="{71036129-1CC0-4688-93BF-752C80E0AB8E}">
      <dgm:prSet/>
      <dgm:spPr/>
      <dgm:t>
        <a:bodyPr/>
        <a:lstStyle/>
        <a:p>
          <a:endParaRPr lang="en-US"/>
        </a:p>
      </dgm:t>
    </dgm:pt>
    <dgm:pt modelId="{E6BF4C59-1A3C-49FA-AE38-9D74448B0DC5}" type="sibTrans" cxnId="{71036129-1CC0-4688-93BF-752C80E0AB8E}">
      <dgm:prSet/>
      <dgm:spPr/>
      <dgm:t>
        <a:bodyPr/>
        <a:lstStyle/>
        <a:p>
          <a:endParaRPr lang="en-US"/>
        </a:p>
      </dgm:t>
    </dgm:pt>
    <dgm:pt modelId="{A6C51E77-6A0A-4DDD-9E8E-FA033576C076}">
      <dgm:prSet phldrT="[Text]"/>
      <dgm:spPr/>
      <dgm:t>
        <a:bodyPr/>
        <a:lstStyle/>
        <a:p>
          <a:r>
            <a:rPr lang="en-US" dirty="0" smtClean="0"/>
            <a:t>You can boot from a </a:t>
          </a:r>
          <a:r>
            <a:rPr lang="en-US" b="1" dirty="0" smtClean="0">
              <a:solidFill>
                <a:srgbClr val="67588E"/>
              </a:solidFill>
            </a:rPr>
            <a:t>boot disk</a:t>
          </a:r>
          <a:endParaRPr lang="en-US" dirty="0">
            <a:solidFill>
              <a:srgbClr val="67588E"/>
            </a:solidFill>
          </a:endParaRPr>
        </a:p>
      </dgm:t>
    </dgm:pt>
    <dgm:pt modelId="{29C531A4-2A94-427E-BCC0-EC14175D114C}" type="parTrans" cxnId="{D83D4D23-9343-453A-8962-7DF3F7535276}">
      <dgm:prSet/>
      <dgm:spPr/>
      <dgm:t>
        <a:bodyPr/>
        <a:lstStyle/>
        <a:p>
          <a:endParaRPr lang="en-US"/>
        </a:p>
      </dgm:t>
    </dgm:pt>
    <dgm:pt modelId="{E2B0D8BE-B93E-4206-AAEB-F3F78B354F2C}" type="sibTrans" cxnId="{D83D4D23-9343-453A-8962-7DF3F7535276}">
      <dgm:prSet/>
      <dgm:spPr/>
      <dgm:t>
        <a:bodyPr/>
        <a:lstStyle/>
        <a:p>
          <a:endParaRPr lang="en-US"/>
        </a:p>
      </dgm:t>
    </dgm:pt>
    <dgm:pt modelId="{DC6CB51E-72D4-415C-871E-164556C91CF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67588E"/>
              </a:solidFill>
            </a:rPr>
            <a:t>recovery disk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contains a few system files that will start the computer</a:t>
          </a:r>
          <a:endParaRPr lang="en-US" dirty="0"/>
        </a:p>
      </dgm:t>
    </dgm:pt>
    <dgm:pt modelId="{D44B99F7-BB0A-4DD2-BFEF-419A35987D48}" type="parTrans" cxnId="{993259A2-D0D3-4709-9EE6-83F394482383}">
      <dgm:prSet/>
      <dgm:spPr/>
      <dgm:t>
        <a:bodyPr/>
        <a:lstStyle/>
        <a:p>
          <a:endParaRPr lang="en-US"/>
        </a:p>
      </dgm:t>
    </dgm:pt>
    <dgm:pt modelId="{B10F1D2F-B989-4ABB-8B9A-8C24D9072315}" type="sibTrans" cxnId="{993259A2-D0D3-4709-9EE6-83F394482383}">
      <dgm:prSet/>
      <dgm:spPr/>
      <dgm:t>
        <a:bodyPr/>
        <a:lstStyle/>
        <a:p>
          <a:endParaRPr lang="en-US"/>
        </a:p>
      </dgm:t>
    </dgm:pt>
    <dgm:pt modelId="{5000A964-943B-4EEF-A7B0-8A9895F93968}" type="pres">
      <dgm:prSet presAssocID="{0C80BE14-D5C0-4211-8E84-B4C8A89BF3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27533-D5B4-4D25-A403-AEB3C746BB54}" type="pres">
      <dgm:prSet presAssocID="{94E2CFCB-BA25-43CA-8E27-33656A10CD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2A8D-B326-4B20-BE3F-6FC11BF7B913}" type="pres">
      <dgm:prSet presAssocID="{94E2CFCB-BA25-43CA-8E27-33656A10CD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D4D23-9343-453A-8962-7DF3F7535276}" srcId="{94E2CFCB-BA25-43CA-8E27-33656A10CD8A}" destId="{A6C51E77-6A0A-4DDD-9E8E-FA033576C076}" srcOrd="0" destOrd="0" parTransId="{29C531A4-2A94-427E-BCC0-EC14175D114C}" sibTransId="{E2B0D8BE-B93E-4206-AAEB-F3F78B354F2C}"/>
    <dgm:cxn modelId="{BCCDA750-A283-4461-9179-CC33B927C1E0}" type="presOf" srcId="{94E2CFCB-BA25-43CA-8E27-33656A10CD8A}" destId="{E1727533-D5B4-4D25-A403-AEB3C746BB54}" srcOrd="0" destOrd="0" presId="urn:microsoft.com/office/officeart/2005/8/layout/vList2"/>
    <dgm:cxn modelId="{F74FF4F2-B8A3-43BF-B4ED-651C9E6DB22F}" type="presOf" srcId="{DC6CB51E-72D4-415C-871E-164556C91CFF}" destId="{9A052A8D-B326-4B20-BE3F-6FC11BF7B913}" srcOrd="0" destOrd="1" presId="urn:microsoft.com/office/officeart/2005/8/layout/vList2"/>
    <dgm:cxn modelId="{71036129-1CC0-4688-93BF-752C80E0AB8E}" srcId="{0C80BE14-D5C0-4211-8E84-B4C8A89BF3BB}" destId="{94E2CFCB-BA25-43CA-8E27-33656A10CD8A}" srcOrd="0" destOrd="0" parTransId="{40741CDE-D74B-49AF-8BE1-B51059898047}" sibTransId="{E6BF4C59-1A3C-49FA-AE38-9D74448B0DC5}"/>
    <dgm:cxn modelId="{C2337D3B-BEB8-4349-8615-0FC2FF6C7CD7}" type="presOf" srcId="{0C80BE14-D5C0-4211-8E84-B4C8A89BF3BB}" destId="{5000A964-943B-4EEF-A7B0-8A9895F93968}" srcOrd="0" destOrd="0" presId="urn:microsoft.com/office/officeart/2005/8/layout/vList2"/>
    <dgm:cxn modelId="{07C6DD76-7F45-4236-B6A4-F9E778887548}" type="presOf" srcId="{A6C51E77-6A0A-4DDD-9E8E-FA033576C076}" destId="{9A052A8D-B326-4B20-BE3F-6FC11BF7B913}" srcOrd="0" destOrd="0" presId="urn:microsoft.com/office/officeart/2005/8/layout/vList2"/>
    <dgm:cxn modelId="{993259A2-D0D3-4709-9EE6-83F394482383}" srcId="{94E2CFCB-BA25-43CA-8E27-33656A10CD8A}" destId="{DC6CB51E-72D4-415C-871E-164556C91CFF}" srcOrd="1" destOrd="0" parTransId="{D44B99F7-BB0A-4DD2-BFEF-419A35987D48}" sibTransId="{B10F1D2F-B989-4ABB-8B9A-8C24D9072315}"/>
    <dgm:cxn modelId="{1A417FDF-D6C8-4D0A-9CEE-9596479A3EDB}" type="presParOf" srcId="{5000A964-943B-4EEF-A7B0-8A9895F93968}" destId="{E1727533-D5B4-4D25-A403-AEB3C746BB54}" srcOrd="0" destOrd="0" presId="urn:microsoft.com/office/officeart/2005/8/layout/vList2"/>
    <dgm:cxn modelId="{9EEB5BBC-E4F9-4D1E-AAB0-31DEEC129BF6}" type="presParOf" srcId="{5000A964-943B-4EEF-A7B0-8A9895F93968}" destId="{9A052A8D-B326-4B20-BE3F-6FC11BF7B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#4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dirty="0" smtClean="0"/>
            <a:t>Sleep mode saves any open documents and programs to RAM, turns off all unneeded functions, and then places the computer in a low-power state</a:t>
          </a:r>
          <a:endParaRPr lang="en-US" dirty="0"/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dirty="0" smtClean="0"/>
            <a:t>Hibernate saves any open documents and programs to a hard disk before removing power from the computer</a:t>
          </a:r>
          <a:endParaRPr lang="en-US" dirty="0"/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#4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D70CA0F7-B757-4C80-B8B8-A91075BBE03B}" type="presOf" srcId="{F1FAC544-CB0E-4E4A-95B0-97830F2B273A}" destId="{97DF73EE-3C44-4DC9-B993-1C5FD7BD8E2E}" srcOrd="0" destOrd="0" presId="urn:microsoft.com/office/officeart/2005/8/layout/default#4"/>
    <dgm:cxn modelId="{15734590-FFE2-48E8-848E-D32FE6729B8E}" type="presOf" srcId="{462DA687-71C8-4AF1-A853-34AF5BB206D5}" destId="{A5BC56FD-9029-45AA-AA98-0BE360FDEC4E}" srcOrd="0" destOrd="0" presId="urn:microsoft.com/office/officeart/2005/8/layout/default#4"/>
    <dgm:cxn modelId="{0E40600B-2486-469E-84F2-3310CD12CE78}" type="presParOf" srcId="{68980A41-2435-44C7-B883-80AA88F839A7}" destId="{A5BC56FD-9029-45AA-AA98-0BE360FDEC4E}" srcOrd="0" destOrd="0" presId="urn:microsoft.com/office/officeart/2005/8/layout/default#4"/>
    <dgm:cxn modelId="{B4075638-ED90-486E-84F7-81C9738AABFB}" type="presParOf" srcId="{68980A41-2435-44C7-B883-80AA88F839A7}" destId="{379C57D1-E552-49B7-AD12-256F742FBF6A}" srcOrd="1" destOrd="0" presId="urn:microsoft.com/office/officeart/2005/8/layout/default#4"/>
    <dgm:cxn modelId="{6407F9EF-68F2-4BEB-B903-2A8EF513A647}" type="presParOf" srcId="{68980A41-2435-44C7-B883-80AA88F839A7}" destId="{97DF73EE-3C44-4DC9-B993-1C5FD7BD8E2E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default#5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DD1A0B-38BA-4616-A5EA-089D6686DE23}">
      <dgm:prSet phldrT="[Text]"/>
      <dgm:spPr/>
      <dgm:t>
        <a:bodyPr/>
        <a:lstStyle/>
        <a:p>
          <a:r>
            <a:rPr lang="en-US" dirty="0" smtClean="0"/>
            <a:t>Single user and multiuser</a:t>
          </a:r>
          <a:endParaRPr lang="en-US" dirty="0"/>
        </a:p>
      </dgm:t>
    </dgm:pt>
    <dgm:pt modelId="{5896F7ED-9618-4E3C-BDA3-69543C280195}" type="parTrans" cxnId="{FCF40D7C-29AF-4FF7-90E2-C33AB361579B}">
      <dgm:prSet/>
      <dgm:spPr/>
      <dgm:t>
        <a:bodyPr/>
        <a:lstStyle/>
        <a:p>
          <a:endParaRPr lang="en-US"/>
        </a:p>
      </dgm:t>
    </dgm:pt>
    <dgm:pt modelId="{9ADAE756-6C70-4811-9E99-D826F1FB0064}" type="sibTrans" cxnId="{FCF40D7C-29AF-4FF7-90E2-C33AB361579B}">
      <dgm:prSet/>
      <dgm:spPr/>
      <dgm:t>
        <a:bodyPr/>
        <a:lstStyle/>
        <a:p>
          <a:endParaRPr lang="en-US"/>
        </a:p>
      </dgm:t>
    </dgm:pt>
    <dgm:pt modelId="{F025148B-D96D-48A0-8356-BB0D503DCA40}">
      <dgm:prSet phldrT="[Text]"/>
      <dgm:spPr/>
      <dgm:t>
        <a:bodyPr/>
        <a:lstStyle/>
        <a:p>
          <a:r>
            <a:rPr lang="en-US" dirty="0" smtClean="0"/>
            <a:t>Single tasking and multitasking</a:t>
          </a:r>
          <a:endParaRPr lang="en-US" dirty="0"/>
        </a:p>
      </dgm:t>
    </dgm:pt>
    <dgm:pt modelId="{5521DC47-8662-442F-BBEC-747B492F6637}" type="parTrans" cxnId="{8532C25A-A7BB-4548-97E3-B253A25297CE}">
      <dgm:prSet/>
      <dgm:spPr/>
      <dgm:t>
        <a:bodyPr/>
        <a:lstStyle/>
        <a:p>
          <a:endParaRPr lang="en-US"/>
        </a:p>
      </dgm:t>
    </dgm:pt>
    <dgm:pt modelId="{163BD715-3E64-46E4-AE76-64734BC74EAF}" type="sibTrans" cxnId="{8532C25A-A7BB-4548-97E3-B253A25297CE}">
      <dgm:prSet/>
      <dgm:spPr/>
      <dgm:t>
        <a:bodyPr/>
        <a:lstStyle/>
        <a:p>
          <a:endParaRPr lang="en-US"/>
        </a:p>
      </dgm:t>
    </dgm:pt>
    <dgm:pt modelId="{72AE86B5-3259-49F7-B3BE-486F0872CE95}">
      <dgm:prSet phldrT="[Text]"/>
      <dgm:spPr/>
      <dgm:t>
        <a:bodyPr/>
        <a:lstStyle/>
        <a:p>
          <a:r>
            <a:rPr lang="en-US" dirty="0" smtClean="0"/>
            <a:t>Foreground and background</a:t>
          </a:r>
          <a:endParaRPr lang="en-US" dirty="0"/>
        </a:p>
      </dgm:t>
    </dgm:pt>
    <dgm:pt modelId="{C027D32F-C06F-4F15-B13D-8383D23A734B}" type="parTrans" cxnId="{04FD184E-253B-45D5-B116-17581CF2A30B}">
      <dgm:prSet/>
      <dgm:spPr/>
      <dgm:t>
        <a:bodyPr/>
        <a:lstStyle/>
        <a:p>
          <a:endParaRPr lang="en-US"/>
        </a:p>
      </dgm:t>
    </dgm:pt>
    <dgm:pt modelId="{67DD3EA6-513B-4D20-8FA2-E183C9F7A48A}" type="sibTrans" cxnId="{04FD184E-253B-45D5-B116-17581CF2A30B}">
      <dgm:prSet/>
      <dgm:spPr/>
      <dgm:t>
        <a:bodyPr/>
        <a:lstStyle/>
        <a:p>
          <a:endParaRPr lang="en-US"/>
        </a:p>
      </dgm:t>
    </dgm:pt>
    <dgm:pt modelId="{13D7FFF3-1F9C-43C9-9AF9-3EC238B181E7}">
      <dgm:prSet phldrT="[Text]"/>
      <dgm:spPr/>
      <dgm:t>
        <a:bodyPr/>
        <a:lstStyle/>
        <a:p>
          <a:r>
            <a:rPr lang="en-US" dirty="0" smtClean="0"/>
            <a:t>Preemptive multitasking</a:t>
          </a:r>
          <a:endParaRPr lang="en-US" dirty="0"/>
        </a:p>
      </dgm:t>
    </dgm:pt>
    <dgm:pt modelId="{0F7C1DAA-367E-4928-9CE3-D394B3F398F9}" type="parTrans" cxnId="{8FF5D9B5-7C19-4ABA-8471-88DAAB82ADEB}">
      <dgm:prSet/>
      <dgm:spPr/>
      <dgm:t>
        <a:bodyPr/>
        <a:lstStyle/>
        <a:p>
          <a:endParaRPr lang="en-US"/>
        </a:p>
      </dgm:t>
    </dgm:pt>
    <dgm:pt modelId="{1ED10743-8E56-4676-B033-55AA8E731168}" type="sibTrans" cxnId="{8FF5D9B5-7C19-4ABA-8471-88DAAB82ADE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/>
      <dgm:spPr/>
      <dgm:t>
        <a:bodyPr/>
        <a:lstStyle/>
        <a:p>
          <a:r>
            <a:rPr lang="en-US" dirty="0" smtClean="0"/>
            <a:t>Multiprocessing</a:t>
          </a:r>
          <a:endParaRPr lang="en-US" dirty="0"/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C4F0242E-0683-4627-89D8-5589B00D5F1B}" type="pres">
      <dgm:prSet presAssocID="{E3E0EE1D-6AB0-434E-9FBD-5016B524F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CAE4-C2CE-4193-A5AD-80BF1B44F395}" type="pres">
      <dgm:prSet presAssocID="{37DD1A0B-38BA-4616-A5EA-089D6686DE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B85-DF9E-4B8F-936E-AECCF415C37C}" type="pres">
      <dgm:prSet presAssocID="{9ADAE756-6C70-4811-9E99-D826F1FB0064}" presName="sibTrans" presStyleCnt="0"/>
      <dgm:spPr/>
    </dgm:pt>
    <dgm:pt modelId="{E6DB0415-7A20-44DE-BAF0-9B2E436135E8}" type="pres">
      <dgm:prSet presAssocID="{F025148B-D96D-48A0-8356-BB0D503DCA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3EB1-109F-4061-A6BF-4B86D5D29EC7}" type="pres">
      <dgm:prSet presAssocID="{163BD715-3E64-46E4-AE76-64734BC74EAF}" presName="sibTrans" presStyleCnt="0"/>
      <dgm:spPr/>
    </dgm:pt>
    <dgm:pt modelId="{E3BB93A9-18B3-4308-AE18-881A730232AA}" type="pres">
      <dgm:prSet presAssocID="{72AE86B5-3259-49F7-B3BE-486F0872CE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3632-0816-4D5B-8097-45B6006CEB0C}" type="pres">
      <dgm:prSet presAssocID="{67DD3EA6-513B-4D20-8FA2-E183C9F7A48A}" presName="sibTrans" presStyleCnt="0"/>
      <dgm:spPr/>
    </dgm:pt>
    <dgm:pt modelId="{0A44BB68-2B35-432A-BE64-E7876CE59B13}" type="pres">
      <dgm:prSet presAssocID="{13D7FFF3-1F9C-43C9-9AF9-3EC238B181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E88D1-662C-4781-A751-9E18C5533EA2}" type="pres">
      <dgm:prSet presAssocID="{1ED10743-8E56-4676-B033-55AA8E731168}" presName="sibTrans" presStyleCnt="0"/>
      <dgm:spPr/>
    </dgm:pt>
    <dgm:pt modelId="{070D84D5-1DE7-4F45-BED1-D8D86479413F}" type="pres">
      <dgm:prSet presAssocID="{B86CDDFA-692E-4667-8653-E77F36705C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C8822-526E-4027-BA96-4FDBCC5A3B8F}" type="presOf" srcId="{B86CDDFA-692E-4667-8653-E77F36705C2C}" destId="{070D84D5-1DE7-4F45-BED1-D8D86479413F}" srcOrd="0" destOrd="0" presId="urn:microsoft.com/office/officeart/2005/8/layout/default#5"/>
    <dgm:cxn modelId="{04FD184E-253B-45D5-B116-17581CF2A30B}" srcId="{E3E0EE1D-6AB0-434E-9FBD-5016B524F8EC}" destId="{72AE86B5-3259-49F7-B3BE-486F0872CE95}" srcOrd="2" destOrd="0" parTransId="{C027D32F-C06F-4F15-B13D-8383D23A734B}" sibTransId="{67DD3EA6-513B-4D20-8FA2-E183C9F7A48A}"/>
    <dgm:cxn modelId="{FCF40D7C-29AF-4FF7-90E2-C33AB361579B}" srcId="{E3E0EE1D-6AB0-434E-9FBD-5016B524F8EC}" destId="{37DD1A0B-38BA-4616-A5EA-089D6686DE23}" srcOrd="0" destOrd="0" parTransId="{5896F7ED-9618-4E3C-BDA3-69543C280195}" sibTransId="{9ADAE756-6C70-4811-9E99-D826F1FB0064}"/>
    <dgm:cxn modelId="{93C5DC5E-3B56-4286-8F24-691E1EEB9DCF}" type="presOf" srcId="{F025148B-D96D-48A0-8356-BB0D503DCA40}" destId="{E6DB0415-7A20-44DE-BAF0-9B2E436135E8}" srcOrd="0" destOrd="0" presId="urn:microsoft.com/office/officeart/2005/8/layout/default#5"/>
    <dgm:cxn modelId="{D70DBFE9-4EB1-4083-937D-2BADDFF9AE04}" type="presOf" srcId="{37DD1A0B-38BA-4616-A5EA-089D6686DE23}" destId="{E510CAE4-C2CE-4193-A5AD-80BF1B44F395}" srcOrd="0" destOrd="0" presId="urn:microsoft.com/office/officeart/2005/8/layout/default#5"/>
    <dgm:cxn modelId="{127CA61E-6A5A-48D5-A0FA-0DB8243C5CFF}" type="presOf" srcId="{E3E0EE1D-6AB0-434E-9FBD-5016B524F8EC}" destId="{C4F0242E-0683-4627-89D8-5589B00D5F1B}" srcOrd="0" destOrd="0" presId="urn:microsoft.com/office/officeart/2005/8/layout/default#5"/>
    <dgm:cxn modelId="{BEC58D75-85AD-4D6F-B16C-A5F62A4B6616}" srcId="{E3E0EE1D-6AB0-434E-9FBD-5016B524F8EC}" destId="{B86CDDFA-692E-4667-8653-E77F36705C2C}" srcOrd="4" destOrd="0" parTransId="{A066C7CB-1747-4694-BD23-8013CCFBE88F}" sibTransId="{D1359D13-E701-4080-8B3C-FA30D5D2DD72}"/>
    <dgm:cxn modelId="{F1196BA4-E8F2-4417-BF96-0DA5DC48E02E}" type="presOf" srcId="{13D7FFF3-1F9C-43C9-9AF9-3EC238B181E7}" destId="{0A44BB68-2B35-432A-BE64-E7876CE59B13}" srcOrd="0" destOrd="0" presId="urn:microsoft.com/office/officeart/2005/8/layout/default#5"/>
    <dgm:cxn modelId="{8532C25A-A7BB-4548-97E3-B253A25297CE}" srcId="{E3E0EE1D-6AB0-434E-9FBD-5016B524F8EC}" destId="{F025148B-D96D-48A0-8356-BB0D503DCA40}" srcOrd="1" destOrd="0" parTransId="{5521DC47-8662-442F-BBEC-747B492F6637}" sibTransId="{163BD715-3E64-46E4-AE76-64734BC74EAF}"/>
    <dgm:cxn modelId="{8FF5D9B5-7C19-4ABA-8471-88DAAB82ADEB}" srcId="{E3E0EE1D-6AB0-434E-9FBD-5016B524F8EC}" destId="{13D7FFF3-1F9C-43C9-9AF9-3EC238B181E7}" srcOrd="3" destOrd="0" parTransId="{0F7C1DAA-367E-4928-9CE3-D394B3F398F9}" sibTransId="{1ED10743-8E56-4676-B033-55AA8E731168}"/>
    <dgm:cxn modelId="{4C0705A9-3F16-437D-83C1-694742BBF580}" type="presOf" srcId="{72AE86B5-3259-49F7-B3BE-486F0872CE95}" destId="{E3BB93A9-18B3-4308-AE18-881A730232AA}" srcOrd="0" destOrd="0" presId="urn:microsoft.com/office/officeart/2005/8/layout/default#5"/>
    <dgm:cxn modelId="{9452BA22-A052-48A5-9BA9-7CCDB6D17ADB}" type="presParOf" srcId="{C4F0242E-0683-4627-89D8-5589B00D5F1B}" destId="{E510CAE4-C2CE-4193-A5AD-80BF1B44F395}" srcOrd="0" destOrd="0" presId="urn:microsoft.com/office/officeart/2005/8/layout/default#5"/>
    <dgm:cxn modelId="{AF19E73B-8EEB-437B-A0CF-F7EAE0AD9CE3}" type="presParOf" srcId="{C4F0242E-0683-4627-89D8-5589B00D5F1B}" destId="{1946EB85-DF9E-4B8F-936E-AECCF415C37C}" srcOrd="1" destOrd="0" presId="urn:microsoft.com/office/officeart/2005/8/layout/default#5"/>
    <dgm:cxn modelId="{BFCC67BC-2070-4791-AD28-8A8E40DF4A5B}" type="presParOf" srcId="{C4F0242E-0683-4627-89D8-5589B00D5F1B}" destId="{E6DB0415-7A20-44DE-BAF0-9B2E436135E8}" srcOrd="2" destOrd="0" presId="urn:microsoft.com/office/officeart/2005/8/layout/default#5"/>
    <dgm:cxn modelId="{7E7A4F86-DF1C-48F6-BE13-F6DEB153A19B}" type="presParOf" srcId="{C4F0242E-0683-4627-89D8-5589B00D5F1B}" destId="{DD0E3EB1-109F-4061-A6BF-4B86D5D29EC7}" srcOrd="3" destOrd="0" presId="urn:microsoft.com/office/officeart/2005/8/layout/default#5"/>
    <dgm:cxn modelId="{4D59F8AB-957D-47E0-AA31-97A433032739}" type="presParOf" srcId="{C4F0242E-0683-4627-89D8-5589B00D5F1B}" destId="{E3BB93A9-18B3-4308-AE18-881A730232AA}" srcOrd="4" destOrd="0" presId="urn:microsoft.com/office/officeart/2005/8/layout/default#5"/>
    <dgm:cxn modelId="{21BE387A-B7B4-4C28-B40B-77F080D138E7}" type="presParOf" srcId="{C4F0242E-0683-4627-89D8-5589B00D5F1B}" destId="{033A3632-0816-4D5B-8097-45B6006CEB0C}" srcOrd="5" destOrd="0" presId="urn:microsoft.com/office/officeart/2005/8/layout/default#5"/>
    <dgm:cxn modelId="{B9F1FB6B-6F94-488F-8048-6244996AB3C4}" type="presParOf" srcId="{C4F0242E-0683-4627-89D8-5589B00D5F1B}" destId="{0A44BB68-2B35-432A-BE64-E7876CE59B13}" srcOrd="6" destOrd="0" presId="urn:microsoft.com/office/officeart/2005/8/layout/default#5"/>
    <dgm:cxn modelId="{F19C212C-1521-422D-A116-841CC7E25A36}" type="presParOf" srcId="{C4F0242E-0683-4627-89D8-5589B00D5F1B}" destId="{17BE88D1-662C-4781-A751-9E18C5533EA2}" srcOrd="7" destOrd="0" presId="urn:microsoft.com/office/officeart/2005/8/layout/default#5"/>
    <dgm:cxn modelId="{C57F9C42-5AD5-44CA-974D-4CE9E91AC9FA}" type="presParOf" srcId="{C4F0242E-0683-4627-89D8-5589B00D5F1B}" destId="{070D84D5-1DE7-4F45-BED1-D8D86479413F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#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driver</a:t>
          </a:r>
          <a:r>
            <a:rPr lang="en-US" b="0" dirty="0" smtClean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1" dirty="0" smtClean="0"/>
            <a:t>Plug and Play</a:t>
          </a:r>
          <a:r>
            <a:rPr lang="en-US" b="0" dirty="0" smtClean="0"/>
            <a:t> automatically configures new devices as you install them</a:t>
          </a:r>
          <a:endParaRPr lang="en-US" b="1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D04CB-16B7-4A00-9F58-46671442095C}" type="presOf" srcId="{4A390DF3-CEDD-42BB-B4AB-9BE8BEE3BAB7}" destId="{118A5A27-5EAD-46B6-98D7-D43201E77A45}" srcOrd="0" destOrd="0" presId="urn:microsoft.com/office/officeart/2005/8/layout/default#6"/>
    <dgm:cxn modelId="{A0FAB810-AF2A-4321-B188-0FB07849D449}" type="presOf" srcId="{07071C1B-EF67-4679-ABE6-5115A19935A5}" destId="{A011D8CE-23FA-4ECF-B679-0C10F187D1E4}" srcOrd="0" destOrd="0" presId="urn:microsoft.com/office/officeart/2005/8/layout/default#6"/>
    <dgm:cxn modelId="{915705F1-5DE3-41A9-8AB4-0EF600022A80}" type="presOf" srcId="{124CA85B-7BB0-45C9-BBDC-F3EF0F011BCB}" destId="{AA656B0B-349F-4487-BD89-F4C5908163A2}" srcOrd="0" destOrd="0" presId="urn:microsoft.com/office/officeart/2005/8/layout/default#6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4448BCC7-0620-4021-8F61-8F24052F2FBF}" type="presParOf" srcId="{A011D8CE-23FA-4ECF-B679-0C10F187D1E4}" destId="{118A5A27-5EAD-46B6-98D7-D43201E77A45}" srcOrd="0" destOrd="0" presId="urn:microsoft.com/office/officeart/2005/8/layout/default#6"/>
    <dgm:cxn modelId="{251A0884-C94D-4883-8D45-40078A1BC66F}" type="presParOf" srcId="{A011D8CE-23FA-4ECF-B679-0C10F187D1E4}" destId="{FD30AD4A-2A19-448D-9A26-429EE943A895}" srcOrd="1" destOrd="0" presId="urn:microsoft.com/office/officeart/2005/8/layout/default#6"/>
    <dgm:cxn modelId="{59A16974-6EBA-4C08-93A1-687C9C9D9DE7}" type="presParOf" srcId="{A011D8CE-23FA-4ECF-B679-0C10F187D1E4}" destId="{AA656B0B-349F-4487-BD89-F4C5908163A2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7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 smtClean="0"/>
            <a:t>Managing files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/>
      <dgm:t>
        <a:bodyPr/>
        <a:lstStyle/>
        <a:p>
          <a:r>
            <a:rPr lang="en-US" dirty="0" smtClean="0"/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/>
      <dgm:t>
        <a:bodyPr/>
        <a:lstStyle/>
        <a:p>
          <a:r>
            <a:rPr lang="en-US" smtClean="0"/>
            <a:t>Viewing images</a:t>
          </a:r>
          <a:endParaRPr lang="en-US" dirty="0" smtClean="0"/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/>
      <dgm:t>
        <a:bodyPr/>
        <a:lstStyle/>
        <a:p>
          <a:r>
            <a:rPr lang="en-US" smtClean="0"/>
            <a:t>Securing a computer</a:t>
          </a:r>
          <a:endParaRPr lang="en-US" dirty="0" smtClean="0"/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/>
      <dgm:t>
        <a:bodyPr/>
        <a:lstStyle/>
        <a:p>
          <a:r>
            <a:rPr lang="en-US" smtClean="0"/>
            <a:t>Uninstalling programs</a:t>
          </a:r>
          <a:endParaRPr lang="en-US" dirty="0" smtClean="0"/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/>
      <dgm:t>
        <a:bodyPr/>
        <a:lstStyle/>
        <a:p>
          <a:r>
            <a:rPr lang="en-US" smtClean="0"/>
            <a:t>Cleaning up disks</a:t>
          </a:r>
          <a:endParaRPr lang="en-US" dirty="0" smtClean="0"/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/>
      <dgm:t>
        <a:bodyPr/>
        <a:lstStyle/>
        <a:p>
          <a:r>
            <a:rPr lang="en-US" smtClean="0"/>
            <a:t>Defragmenting disks</a:t>
          </a:r>
          <a:endParaRPr lang="en-US" dirty="0" smtClean="0"/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/>
      <dgm:t>
        <a:bodyPr/>
        <a:lstStyle/>
        <a:p>
          <a:r>
            <a:rPr lang="en-US" smtClean="0"/>
            <a:t>Diagnosing problems</a:t>
          </a:r>
          <a:endParaRPr lang="en-US" dirty="0" smtClean="0"/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/>
      <dgm:t>
        <a:bodyPr/>
        <a:lstStyle/>
        <a:p>
          <a:r>
            <a:rPr lang="en-US" smtClean="0"/>
            <a:t>Backing up files and disks</a:t>
          </a:r>
          <a:endParaRPr lang="en-US" dirty="0" smtClean="0"/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/>
      <dgm:t>
        <a:bodyPr/>
        <a:lstStyle/>
        <a:p>
          <a:r>
            <a:rPr lang="en-US" smtClean="0"/>
            <a:t>Setting up screen savers</a:t>
          </a:r>
          <a:endParaRPr lang="en-US" dirty="0"/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1BE171D3-C0F8-4F8E-B748-600181CE21B9}" type="presOf" srcId="{71A8CA46-336A-4C57-AA38-A7E4AA87840E}" destId="{37E4406A-B48E-447C-836E-A91E8BD88386}" srcOrd="0" destOrd="0" presId="urn:microsoft.com/office/officeart/2005/8/layout/default#7"/>
    <dgm:cxn modelId="{777EF16B-907C-48A9-972A-B7EFFD49F8C0}" type="presOf" srcId="{393DB6F4-E735-4ED2-9537-AF01C5906F7B}" destId="{0DD60C51-C4FB-4279-821D-E926EE9B7C16}" srcOrd="0" destOrd="0" presId="urn:microsoft.com/office/officeart/2005/8/layout/default#7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C751AEE3-1364-47A3-B829-3530DBDAE73F}" type="presOf" srcId="{13BAC134-74FA-48CC-998E-BC1DF483B76C}" destId="{A9615E49-875E-4881-B479-CCF517491300}" srcOrd="0" destOrd="0" presId="urn:microsoft.com/office/officeart/2005/8/layout/default#7"/>
    <dgm:cxn modelId="{FC69CD48-66B9-403F-AE86-D699BC71892E}" type="presOf" srcId="{779A3185-9355-4BDC-A423-D0A5AB8E85C5}" destId="{195AF834-A8E7-4B3B-BFD5-19A2412EE87E}" srcOrd="0" destOrd="0" presId="urn:microsoft.com/office/officeart/2005/8/layout/default#7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F6C2C4AF-F239-4C74-B4FF-7045074E442D}" type="presOf" srcId="{C83ED312-074C-41FB-A9F6-7169684F1D6F}" destId="{99CEC89E-8D16-40FB-A85A-414731F88459}" srcOrd="0" destOrd="0" presId="urn:microsoft.com/office/officeart/2005/8/layout/default#7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3FB29F9E-C61E-4766-B499-189C2BB602FA}" type="presOf" srcId="{07B83AAD-FE90-4B70-A74D-A7B12E0080F4}" destId="{54A0AC0D-3893-46FB-A003-1298AAD6A004}" srcOrd="0" destOrd="0" presId="urn:microsoft.com/office/officeart/2005/8/layout/default#7"/>
    <dgm:cxn modelId="{AD07A289-540E-4D43-ADB2-0703E0F5251C}" type="presOf" srcId="{08FB6B74-38E7-44CE-AF24-5F20F198FDBA}" destId="{47305607-72E7-49A2-B044-40DAA07CC64B}" srcOrd="0" destOrd="0" presId="urn:microsoft.com/office/officeart/2005/8/layout/default#7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8B5BB820-424C-48C5-BFE5-4EAB80BCE163}" type="presOf" srcId="{8FA5DFFA-5F34-4F09-A643-662B35556A86}" destId="{D5543E96-A70D-4AC8-B9F6-B7F7309FE5EE}" srcOrd="0" destOrd="0" presId="urn:microsoft.com/office/officeart/2005/8/layout/default#7"/>
    <dgm:cxn modelId="{0D455120-79E3-482F-8681-59715223E404}" type="presOf" srcId="{D0C4AC70-C7D9-4D45-B938-442428A834F6}" destId="{0942526E-B618-46F5-A941-F22C586D3E6B}" srcOrd="0" destOrd="0" presId="urn:microsoft.com/office/officeart/2005/8/layout/default#7"/>
    <dgm:cxn modelId="{0D9F606B-4303-482A-B4A5-C85093F394F8}" type="presOf" srcId="{E6A844E1-BF8E-4B19-A791-6B7B54FA8147}" destId="{49C25601-A69E-4BD7-A963-8E8CFBDF62C9}" srcOrd="0" destOrd="0" presId="urn:microsoft.com/office/officeart/2005/8/layout/default#7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855B0243-2762-4670-8A47-605A7D04C966}" type="presOf" srcId="{3BFABF44-FB46-42A9-9840-1C2B130033CC}" destId="{EE65798F-FD6F-4CFB-B7D1-F090DE3BD75E}" srcOrd="0" destOrd="0" presId="urn:microsoft.com/office/officeart/2005/8/layout/default#7"/>
    <dgm:cxn modelId="{D22B9900-06CC-43DE-808F-13CAB44A44D5}" type="presParOf" srcId="{0DD60C51-C4FB-4279-821D-E926EE9B7C16}" destId="{37E4406A-B48E-447C-836E-A91E8BD88386}" srcOrd="0" destOrd="0" presId="urn:microsoft.com/office/officeart/2005/8/layout/default#7"/>
    <dgm:cxn modelId="{4D899FC0-DF3D-4E4D-AD1E-7EE92CEAC296}" type="presParOf" srcId="{0DD60C51-C4FB-4279-821D-E926EE9B7C16}" destId="{D348DFEE-C8A6-4BCE-9894-138F768EA23F}" srcOrd="1" destOrd="0" presId="urn:microsoft.com/office/officeart/2005/8/layout/default#7"/>
    <dgm:cxn modelId="{5ECCF632-C50E-4415-904F-DD949A5E29DD}" type="presParOf" srcId="{0DD60C51-C4FB-4279-821D-E926EE9B7C16}" destId="{54A0AC0D-3893-46FB-A003-1298AAD6A004}" srcOrd="2" destOrd="0" presId="urn:microsoft.com/office/officeart/2005/8/layout/default#7"/>
    <dgm:cxn modelId="{7538479F-9BCD-4876-B8C5-94C2AA42F489}" type="presParOf" srcId="{0DD60C51-C4FB-4279-821D-E926EE9B7C16}" destId="{DDF052D8-9049-4114-A509-9A38881D3DF0}" srcOrd="3" destOrd="0" presId="urn:microsoft.com/office/officeart/2005/8/layout/default#7"/>
    <dgm:cxn modelId="{3F9C12B4-AC47-408E-B647-F1FA4581C457}" type="presParOf" srcId="{0DD60C51-C4FB-4279-821D-E926EE9B7C16}" destId="{49C25601-A69E-4BD7-A963-8E8CFBDF62C9}" srcOrd="4" destOrd="0" presId="urn:microsoft.com/office/officeart/2005/8/layout/default#7"/>
    <dgm:cxn modelId="{AC2D4709-E19D-4347-ABA3-071232B43C70}" type="presParOf" srcId="{0DD60C51-C4FB-4279-821D-E926EE9B7C16}" destId="{D977FD4A-4FE1-436E-ABC4-8014E8C08824}" srcOrd="5" destOrd="0" presId="urn:microsoft.com/office/officeart/2005/8/layout/default#7"/>
    <dgm:cxn modelId="{61C24411-D2C1-4605-BBA0-8951FBF6EC52}" type="presParOf" srcId="{0DD60C51-C4FB-4279-821D-E926EE9B7C16}" destId="{0942526E-B618-46F5-A941-F22C586D3E6B}" srcOrd="6" destOrd="0" presId="urn:microsoft.com/office/officeart/2005/8/layout/default#7"/>
    <dgm:cxn modelId="{7CF85F5D-12CF-474B-A71A-93F34A5DE70D}" type="presParOf" srcId="{0DD60C51-C4FB-4279-821D-E926EE9B7C16}" destId="{A01DA11D-0E81-4037-AC14-3F21FE124042}" srcOrd="7" destOrd="0" presId="urn:microsoft.com/office/officeart/2005/8/layout/default#7"/>
    <dgm:cxn modelId="{640FDACD-AEC7-4A14-A868-14C18B37F5CE}" type="presParOf" srcId="{0DD60C51-C4FB-4279-821D-E926EE9B7C16}" destId="{99CEC89E-8D16-40FB-A85A-414731F88459}" srcOrd="8" destOrd="0" presId="urn:microsoft.com/office/officeart/2005/8/layout/default#7"/>
    <dgm:cxn modelId="{DDC36AC2-3C89-4371-9677-9BE5AF911065}" type="presParOf" srcId="{0DD60C51-C4FB-4279-821D-E926EE9B7C16}" destId="{844A6461-1E9B-4BBD-9764-25A55F5D4CCC}" srcOrd="9" destOrd="0" presId="urn:microsoft.com/office/officeart/2005/8/layout/default#7"/>
    <dgm:cxn modelId="{264EF84D-0FD7-46B9-949E-821FE8F772DA}" type="presParOf" srcId="{0DD60C51-C4FB-4279-821D-E926EE9B7C16}" destId="{D5543E96-A70D-4AC8-B9F6-B7F7309FE5EE}" srcOrd="10" destOrd="0" presId="urn:microsoft.com/office/officeart/2005/8/layout/default#7"/>
    <dgm:cxn modelId="{12B4079E-A3EA-4E02-81E9-8ECDECC85DA8}" type="presParOf" srcId="{0DD60C51-C4FB-4279-821D-E926EE9B7C16}" destId="{B66C3BCD-2C3B-4927-9F76-38E28ADDA348}" srcOrd="11" destOrd="0" presId="urn:microsoft.com/office/officeart/2005/8/layout/default#7"/>
    <dgm:cxn modelId="{F3C34963-BCC8-4852-A45B-C4A0172ACE83}" type="presParOf" srcId="{0DD60C51-C4FB-4279-821D-E926EE9B7C16}" destId="{195AF834-A8E7-4B3B-BFD5-19A2412EE87E}" srcOrd="12" destOrd="0" presId="urn:microsoft.com/office/officeart/2005/8/layout/default#7"/>
    <dgm:cxn modelId="{FCB85280-6F26-40C1-9626-993657739E85}" type="presParOf" srcId="{0DD60C51-C4FB-4279-821D-E926EE9B7C16}" destId="{CF92D4CF-FBEE-4A17-A49C-A8B4236C35C9}" srcOrd="13" destOrd="0" presId="urn:microsoft.com/office/officeart/2005/8/layout/default#7"/>
    <dgm:cxn modelId="{0CECCB45-2AAB-4E01-BC53-22AE242DF25C}" type="presParOf" srcId="{0DD60C51-C4FB-4279-821D-E926EE9B7C16}" destId="{EE65798F-FD6F-4CFB-B7D1-F090DE3BD75E}" srcOrd="14" destOrd="0" presId="urn:microsoft.com/office/officeart/2005/8/layout/default#7"/>
    <dgm:cxn modelId="{2D9D465F-501F-4DD7-8955-296D88448862}" type="presParOf" srcId="{0DD60C51-C4FB-4279-821D-E926EE9B7C16}" destId="{6CDF3BF4-015F-474D-9038-491872C4BF35}" srcOrd="15" destOrd="0" presId="urn:microsoft.com/office/officeart/2005/8/layout/default#7"/>
    <dgm:cxn modelId="{7D856C9E-2C07-41F2-9D2D-461DA1AABA51}" type="presParOf" srcId="{0DD60C51-C4FB-4279-821D-E926EE9B7C16}" destId="{47305607-72E7-49A2-B044-40DAA07CC64B}" srcOrd="16" destOrd="0" presId="urn:microsoft.com/office/officeart/2005/8/layout/default#7"/>
    <dgm:cxn modelId="{E0F38806-4FBD-4928-B34E-DE2644307239}" type="presParOf" srcId="{0DD60C51-C4FB-4279-821D-E926EE9B7C16}" destId="{DA514FA6-AB41-4BE9-9E02-216AB925DBE8}" srcOrd="17" destOrd="0" presId="urn:microsoft.com/office/officeart/2005/8/layout/default#7"/>
    <dgm:cxn modelId="{B68B983F-EC8E-4BCC-832A-4FE810B2FE3C}" type="presParOf" srcId="{0DD60C51-C4FB-4279-821D-E926EE9B7C16}" destId="{A9615E49-875E-4881-B479-CCF517491300}" srcOrd="1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Define system software and identify the two types of system software</a:t>
          </a:r>
          <a:endParaRPr lang="en-US" sz="1900" kern="1200" dirty="0"/>
        </a:p>
      </dsp:txBody>
      <dsp:txXfrm>
        <a:off x="704373" y="2083"/>
        <a:ext cx="2322016" cy="1393209"/>
      </dsp:txXfrm>
    </dsp:sp>
    <dsp:sp modelId="{58B09EF6-0B8A-4FD1-9A70-04010EDC36AD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Describe the functions of an </a:t>
          </a:r>
          <a:r>
            <a:rPr lang="en-US" sz="1900" kern="1200" smtClean="0"/>
            <a:t>operating system</a:t>
          </a:r>
          <a:endParaRPr lang="en-US" sz="1900" kern="1200" dirty="0" smtClean="0"/>
        </a:p>
      </dsp:txBody>
      <dsp:txXfrm>
        <a:off x="3258591" y="2083"/>
        <a:ext cx="2322016" cy="1393209"/>
      </dsp:txXfrm>
    </dsp:sp>
    <dsp:sp modelId="{07C6584A-5C5E-4CDB-9602-84471DB0164F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startup process on a personal computer</a:t>
          </a:r>
        </a:p>
      </dsp:txBody>
      <dsp:txXfrm>
        <a:off x="5812809" y="2083"/>
        <a:ext cx="2322016" cy="1393209"/>
      </dsp:txXfrm>
    </dsp:sp>
    <dsp:sp modelId="{9ADD66FE-87D2-4E38-A83E-F4FEA31C7E0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features of several stand-alone operating systems</a:t>
          </a:r>
        </a:p>
      </dsp:txBody>
      <dsp:txXfrm>
        <a:off x="704373" y="1627495"/>
        <a:ext cx="2322016" cy="1393209"/>
      </dsp:txXfrm>
    </dsp:sp>
    <dsp:sp modelId="{A56B73C9-CD0A-4D28-A447-67FCD0CABA11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Briefly describe various server operating systems</a:t>
          </a:r>
          <a:endParaRPr lang="en-US" sz="1900" kern="1200" dirty="0" smtClean="0"/>
        </a:p>
      </dsp:txBody>
      <dsp:txXfrm>
        <a:off x="3258591" y="1627495"/>
        <a:ext cx="2322016" cy="1393209"/>
      </dsp:txXfrm>
    </dsp:sp>
    <dsp:sp modelId="{26C76993-AD72-4D3F-A73F-556369CE55BB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features of several embedded operating systems</a:t>
          </a:r>
        </a:p>
      </dsp:txBody>
      <dsp:txXfrm>
        <a:off x="5812809" y="1627495"/>
        <a:ext cx="2322016" cy="1393209"/>
      </dsp:txXfrm>
    </dsp:sp>
    <dsp:sp modelId="{FF2B37C5-0056-4DC3-9C37-77498FE7ADAB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Explain the purpose of several utility programs</a:t>
          </a:r>
        </a:p>
      </dsp:txBody>
      <dsp:txXfrm>
        <a:off x="3258591" y="3252906"/>
        <a:ext cx="2322016" cy="139320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395C9-8D90-4008-A6E3-40B266F8125D}">
      <dsp:nvSpPr>
        <dsp:cNvPr id="0" name=""/>
        <dsp:cNvSpPr/>
      </dsp:nvSpPr>
      <dsp:spPr>
        <a:xfrm>
          <a:off x="1047630" y="833"/>
          <a:ext cx="2050256" cy="1230153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Windows 7</a:t>
          </a:r>
          <a:endParaRPr lang="en-US" sz="3400" kern="1200" dirty="0"/>
        </a:p>
      </dsp:txBody>
      <dsp:txXfrm>
        <a:off x="1047630" y="833"/>
        <a:ext cx="2050256" cy="1230153"/>
      </dsp:txXfrm>
    </dsp:sp>
    <dsp:sp modelId="{5EF2E959-4BDA-40DC-91C2-E07EF2F16F8B}">
      <dsp:nvSpPr>
        <dsp:cNvPr id="0" name=""/>
        <dsp:cNvSpPr/>
      </dsp:nvSpPr>
      <dsp:spPr>
        <a:xfrm>
          <a:off x="3302912" y="833"/>
          <a:ext cx="2050256" cy="1230153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Mac OS X</a:t>
          </a:r>
          <a:endParaRPr lang="en-US" sz="3400" kern="1200" dirty="0"/>
        </a:p>
      </dsp:txBody>
      <dsp:txXfrm>
        <a:off x="3302912" y="833"/>
        <a:ext cx="2050256" cy="1230153"/>
      </dsp:txXfrm>
    </dsp:sp>
    <dsp:sp modelId="{3A52E138-C003-45D3-9975-71EF7E072C55}">
      <dsp:nvSpPr>
        <dsp:cNvPr id="0" name=""/>
        <dsp:cNvSpPr/>
      </dsp:nvSpPr>
      <dsp:spPr>
        <a:xfrm>
          <a:off x="1047630" y="1436012"/>
          <a:ext cx="2050256" cy="1230153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UNIX</a:t>
          </a:r>
          <a:endParaRPr lang="en-US" sz="3400" kern="1200" dirty="0"/>
        </a:p>
      </dsp:txBody>
      <dsp:txXfrm>
        <a:off x="1047630" y="1436012"/>
        <a:ext cx="2050256" cy="1230153"/>
      </dsp:txXfrm>
    </dsp:sp>
    <dsp:sp modelId="{B72EBF13-CB0A-478F-BA53-C4C3353908BF}">
      <dsp:nvSpPr>
        <dsp:cNvPr id="0" name=""/>
        <dsp:cNvSpPr/>
      </dsp:nvSpPr>
      <dsp:spPr>
        <a:xfrm>
          <a:off x="3302912" y="1436012"/>
          <a:ext cx="2050256" cy="1230153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Linux</a:t>
          </a:r>
          <a:endParaRPr lang="en-US" sz="3400" kern="1200" dirty="0"/>
        </a:p>
      </dsp:txBody>
      <dsp:txXfrm>
        <a:off x="3302912" y="1436012"/>
        <a:ext cx="2050256" cy="123015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2A45-507C-424F-B23E-4B9AC2B2BA87}">
      <dsp:nvSpPr>
        <dsp:cNvPr id="0" name=""/>
        <dsp:cNvSpPr/>
      </dsp:nvSpPr>
      <dsp:spPr>
        <a:xfrm>
          <a:off x="731564" y="1116"/>
          <a:ext cx="2460128" cy="14760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Windows 7 Starter</a:t>
          </a:r>
          <a:endParaRPr lang="en-US" sz="2100" kern="1200" dirty="0"/>
        </a:p>
      </dsp:txBody>
      <dsp:txXfrm>
        <a:off x="731564" y="1116"/>
        <a:ext cx="2460128" cy="1476077"/>
      </dsp:txXfrm>
    </dsp:sp>
    <dsp:sp modelId="{DE299B8D-4DF0-4FFD-9781-3954F7F1706F}">
      <dsp:nvSpPr>
        <dsp:cNvPr id="0" name=""/>
        <dsp:cNvSpPr/>
      </dsp:nvSpPr>
      <dsp:spPr>
        <a:xfrm>
          <a:off x="3437706" y="1116"/>
          <a:ext cx="2460128" cy="14760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Windows 7 Home Premium</a:t>
          </a:r>
          <a:endParaRPr lang="en-US" sz="2100" kern="1200" dirty="0"/>
        </a:p>
      </dsp:txBody>
      <dsp:txXfrm>
        <a:off x="3437706" y="1116"/>
        <a:ext cx="2460128" cy="1476077"/>
      </dsp:txXfrm>
    </dsp:sp>
    <dsp:sp modelId="{A7A5F173-575D-4AF3-813A-9306ADB6B025}">
      <dsp:nvSpPr>
        <dsp:cNvPr id="0" name=""/>
        <dsp:cNvSpPr/>
      </dsp:nvSpPr>
      <dsp:spPr>
        <a:xfrm>
          <a:off x="731564" y="1723206"/>
          <a:ext cx="2460128" cy="14760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Windows 7 Ultimate</a:t>
          </a:r>
          <a:endParaRPr lang="en-US" sz="2100" kern="1200" dirty="0"/>
        </a:p>
      </dsp:txBody>
      <dsp:txXfrm>
        <a:off x="731564" y="1723206"/>
        <a:ext cx="2460128" cy="1476077"/>
      </dsp:txXfrm>
    </dsp:sp>
    <dsp:sp modelId="{AA70902F-B04E-4092-9ACA-3D48CC04A4F2}">
      <dsp:nvSpPr>
        <dsp:cNvPr id="0" name=""/>
        <dsp:cNvSpPr/>
      </dsp:nvSpPr>
      <dsp:spPr>
        <a:xfrm>
          <a:off x="3437706" y="1723206"/>
          <a:ext cx="2460128" cy="14760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Windows 7 Professional</a:t>
          </a:r>
          <a:endParaRPr lang="en-US" sz="2100" kern="1200" dirty="0"/>
        </a:p>
      </dsp:txBody>
      <dsp:txXfrm>
        <a:off x="3437706" y="1723206"/>
        <a:ext cx="2460128" cy="14760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3BCE8-9F48-4382-80C8-A5F3443D9781}">
      <dsp:nvSpPr>
        <dsp:cNvPr id="0" name=""/>
        <dsp:cNvSpPr/>
      </dsp:nvSpPr>
      <dsp:spPr>
        <a:xfrm>
          <a:off x="1038864" y="2664"/>
          <a:ext cx="3219747" cy="1931848"/>
        </a:xfrm>
        <a:prstGeom prst="star32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Windows Firewall</a:t>
          </a:r>
          <a:endParaRPr lang="en-US" sz="2000" kern="1200" dirty="0"/>
        </a:p>
      </dsp:txBody>
      <dsp:txXfrm>
        <a:off x="1038864" y="2664"/>
        <a:ext cx="3219747" cy="1931848"/>
      </dsp:txXfrm>
    </dsp:sp>
    <dsp:sp modelId="{C195BC3C-3B1C-463D-B935-A95A6A24C9BB}">
      <dsp:nvSpPr>
        <dsp:cNvPr id="0" name=""/>
        <dsp:cNvSpPr/>
      </dsp:nvSpPr>
      <dsp:spPr>
        <a:xfrm>
          <a:off x="4580587" y="2664"/>
          <a:ext cx="3219747" cy="1931848"/>
        </a:xfrm>
        <a:prstGeom prst="star32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Windows DVD Maker</a:t>
          </a:r>
          <a:endParaRPr lang="en-US" sz="2000" kern="1200" dirty="0"/>
        </a:p>
      </dsp:txBody>
      <dsp:txXfrm>
        <a:off x="4580587" y="2664"/>
        <a:ext cx="3219747" cy="1931848"/>
      </dsp:txXfrm>
    </dsp:sp>
    <dsp:sp modelId="{B8DB0DB5-2424-4F0C-BF0D-3A3A2F612D01}">
      <dsp:nvSpPr>
        <dsp:cNvPr id="0" name=""/>
        <dsp:cNvSpPr/>
      </dsp:nvSpPr>
      <dsp:spPr>
        <a:xfrm>
          <a:off x="1038864" y="2256487"/>
          <a:ext cx="3219747" cy="1931848"/>
        </a:xfrm>
        <a:prstGeom prst="star32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Windows Media Player</a:t>
          </a:r>
          <a:endParaRPr lang="en-US" sz="2000" kern="1200" dirty="0"/>
        </a:p>
      </dsp:txBody>
      <dsp:txXfrm>
        <a:off x="1038864" y="2256487"/>
        <a:ext cx="3219747" cy="1931848"/>
      </dsp:txXfrm>
    </dsp:sp>
    <dsp:sp modelId="{A3A3A5E1-6C85-42F5-8168-6683F9F4384C}">
      <dsp:nvSpPr>
        <dsp:cNvPr id="0" name=""/>
        <dsp:cNvSpPr/>
      </dsp:nvSpPr>
      <dsp:spPr>
        <a:xfrm>
          <a:off x="4580587" y="2256487"/>
          <a:ext cx="3219747" cy="1931848"/>
        </a:xfrm>
        <a:prstGeom prst="star32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Desktop Gadget Gallery</a:t>
          </a:r>
          <a:endParaRPr lang="en-US" sz="2000" kern="1200" dirty="0"/>
        </a:p>
      </dsp:txBody>
      <dsp:txXfrm>
        <a:off x="4580587" y="2256487"/>
        <a:ext cx="3219747" cy="19318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F6971-0E8A-462C-BE73-CA02F4C0FA83}">
      <dsp:nvSpPr>
        <dsp:cNvPr id="0" name=""/>
        <dsp:cNvSpPr/>
      </dsp:nvSpPr>
      <dsp:spPr>
        <a:xfrm>
          <a:off x="0" y="0"/>
          <a:ext cx="6781800" cy="2067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67588E"/>
              </a:solidFill>
            </a:rPr>
            <a:t>UNIX</a:t>
          </a:r>
          <a:r>
            <a:rPr lang="en-US" sz="3400" b="0" kern="1200" dirty="0" smtClean="0"/>
            <a:t> is a multitasking operating system developed in the early 1970s</a:t>
          </a:r>
          <a:endParaRPr lang="en-US" sz="3400" b="1" kern="1200" dirty="0"/>
        </a:p>
      </dsp:txBody>
      <dsp:txXfrm>
        <a:off x="1563138" y="0"/>
        <a:ext cx="5218661" cy="2067780"/>
      </dsp:txXfrm>
    </dsp:sp>
    <dsp:sp modelId="{C56A6217-3179-472B-859C-F08AD73B2175}">
      <dsp:nvSpPr>
        <dsp:cNvPr id="0" name=""/>
        <dsp:cNvSpPr/>
      </dsp:nvSpPr>
      <dsp:spPr>
        <a:xfrm>
          <a:off x="206778" y="206778"/>
          <a:ext cx="1356360" cy="1654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AE0490-E6B4-4ECC-9511-726FCE4185A3}">
      <dsp:nvSpPr>
        <dsp:cNvPr id="0" name=""/>
        <dsp:cNvSpPr/>
      </dsp:nvSpPr>
      <dsp:spPr>
        <a:xfrm>
          <a:off x="0" y="2274558"/>
          <a:ext cx="6781800" cy="2067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67588E"/>
              </a:solidFill>
            </a:rPr>
            <a:t>Linux</a:t>
          </a:r>
          <a:r>
            <a:rPr lang="en-US" sz="3400" b="0" kern="1200" dirty="0" smtClean="0"/>
            <a:t> is an open-source, popular, multitasking UNIX-type operating system</a:t>
          </a:r>
          <a:endParaRPr lang="en-US" sz="3400" b="1" kern="1200" dirty="0"/>
        </a:p>
      </dsp:txBody>
      <dsp:txXfrm>
        <a:off x="1563138" y="2274558"/>
        <a:ext cx="5218661" cy="2067780"/>
      </dsp:txXfrm>
    </dsp:sp>
    <dsp:sp modelId="{887F8F5A-597F-48C5-810B-050A58A31833}">
      <dsp:nvSpPr>
        <dsp:cNvPr id="0" name=""/>
        <dsp:cNvSpPr/>
      </dsp:nvSpPr>
      <dsp:spPr>
        <a:xfrm>
          <a:off x="206778" y="2481336"/>
          <a:ext cx="1356360" cy="1654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7D447-4872-4201-9962-E53FCD9D4B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Windows Server 2008</a:t>
          </a:r>
          <a:endParaRPr lang="en-US" sz="3900" kern="1200" dirty="0"/>
        </a:p>
      </dsp:txBody>
      <dsp:txXfrm>
        <a:off x="0" y="528637"/>
        <a:ext cx="2762250" cy="1657349"/>
      </dsp:txXfrm>
    </dsp:sp>
    <dsp:sp modelId="{43C25090-16FE-47F9-B66B-2C7EAD1D419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UNIX</a:t>
          </a:r>
          <a:endParaRPr lang="en-US" sz="3900" kern="1200" dirty="0"/>
        </a:p>
      </dsp:txBody>
      <dsp:txXfrm>
        <a:off x="3038474" y="528637"/>
        <a:ext cx="2762250" cy="1657349"/>
      </dsp:txXfrm>
    </dsp:sp>
    <dsp:sp modelId="{B09A816C-6734-40B6-8D21-CA40472CCD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Linux</a:t>
          </a:r>
          <a:endParaRPr lang="en-US" sz="3900" kern="1200" dirty="0"/>
        </a:p>
      </dsp:txBody>
      <dsp:txXfrm>
        <a:off x="6076950" y="528637"/>
        <a:ext cx="2762250" cy="1657349"/>
      </dsp:txXfrm>
    </dsp:sp>
    <dsp:sp modelId="{147F6A5E-AD61-438F-B429-C9E5AEB2E04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Solaris</a:t>
          </a:r>
          <a:endParaRPr lang="en-US" sz="3900" kern="1200" dirty="0"/>
        </a:p>
      </dsp:txBody>
      <dsp:txXfrm>
        <a:off x="1519237" y="2462212"/>
        <a:ext cx="2762250" cy="1657349"/>
      </dsp:txXfrm>
    </dsp:sp>
    <dsp:sp modelId="{7A5314BC-7CCA-4437-8EB7-491882D3DC9C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NetWare</a:t>
          </a:r>
          <a:endParaRPr lang="en-US" sz="3900" kern="1200" dirty="0"/>
        </a:p>
      </dsp:txBody>
      <dsp:txXfrm>
        <a:off x="4557712" y="2462212"/>
        <a:ext cx="2762250" cy="16573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0E0F2-4A46-4376-BA4E-33565E1AFA8F}">
      <dsp:nvSpPr>
        <dsp:cNvPr id="0" name=""/>
        <dsp:cNvSpPr/>
      </dsp:nvSpPr>
      <dsp:spPr>
        <a:xfrm>
          <a:off x="2544" y="592648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Windows Embedded CE</a:t>
          </a:r>
          <a:endParaRPr lang="en-US" sz="2500" b="1" kern="1200" dirty="0"/>
        </a:p>
      </dsp:txBody>
      <dsp:txXfrm>
        <a:off x="2544" y="592648"/>
        <a:ext cx="2019002" cy="1211401"/>
      </dsp:txXfrm>
    </dsp:sp>
    <dsp:sp modelId="{21B2145E-158D-4A82-993E-1CB82F1B8F4B}">
      <dsp:nvSpPr>
        <dsp:cNvPr id="0" name=""/>
        <dsp:cNvSpPr/>
      </dsp:nvSpPr>
      <dsp:spPr>
        <a:xfrm>
          <a:off x="2223447" y="592648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Windows Phone 7</a:t>
          </a:r>
          <a:endParaRPr lang="en-US" sz="2500" b="1" kern="1200" dirty="0"/>
        </a:p>
      </dsp:txBody>
      <dsp:txXfrm>
        <a:off x="2223447" y="592648"/>
        <a:ext cx="2019002" cy="1211401"/>
      </dsp:txXfrm>
    </dsp:sp>
    <dsp:sp modelId="{2096F49D-9565-4590-BBB1-1DCEB103929F}">
      <dsp:nvSpPr>
        <dsp:cNvPr id="0" name=""/>
        <dsp:cNvSpPr/>
      </dsp:nvSpPr>
      <dsp:spPr>
        <a:xfrm>
          <a:off x="4444350" y="592648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Palm OS</a:t>
          </a:r>
          <a:endParaRPr lang="en-US" sz="2500" b="0" kern="1200" dirty="0"/>
        </a:p>
      </dsp:txBody>
      <dsp:txXfrm>
        <a:off x="4444350" y="592648"/>
        <a:ext cx="2019002" cy="1211401"/>
      </dsp:txXfrm>
    </dsp:sp>
    <dsp:sp modelId="{39C849C9-C145-426C-8A79-835A5646E2C3}">
      <dsp:nvSpPr>
        <dsp:cNvPr id="0" name=""/>
        <dsp:cNvSpPr/>
      </dsp:nvSpPr>
      <dsp:spPr>
        <a:xfrm>
          <a:off x="6665252" y="592648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iPhone OS</a:t>
          </a:r>
        </a:p>
      </dsp:txBody>
      <dsp:txXfrm>
        <a:off x="6665252" y="592648"/>
        <a:ext cx="2019002" cy="1211401"/>
      </dsp:txXfrm>
    </dsp:sp>
    <dsp:sp modelId="{C2C5882E-7CA1-41E3-9466-79879884C965}">
      <dsp:nvSpPr>
        <dsp:cNvPr id="0" name=""/>
        <dsp:cNvSpPr/>
      </dsp:nvSpPr>
      <dsp:spPr>
        <a:xfrm>
          <a:off x="2544" y="2005950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BlackBerry</a:t>
          </a:r>
        </a:p>
      </dsp:txBody>
      <dsp:txXfrm>
        <a:off x="2544" y="2005950"/>
        <a:ext cx="2019002" cy="1211401"/>
      </dsp:txXfrm>
    </dsp:sp>
    <dsp:sp modelId="{71D7AC07-269D-43B2-A439-888F29A3E01C}">
      <dsp:nvSpPr>
        <dsp:cNvPr id="0" name=""/>
        <dsp:cNvSpPr/>
      </dsp:nvSpPr>
      <dsp:spPr>
        <a:xfrm>
          <a:off x="2223447" y="2005950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Google Android</a:t>
          </a:r>
        </a:p>
      </dsp:txBody>
      <dsp:txXfrm>
        <a:off x="2223447" y="2005950"/>
        <a:ext cx="2019002" cy="1211401"/>
      </dsp:txXfrm>
    </dsp:sp>
    <dsp:sp modelId="{F8339388-1C3D-4892-AC36-1F15C66F6F9D}">
      <dsp:nvSpPr>
        <dsp:cNvPr id="0" name=""/>
        <dsp:cNvSpPr/>
      </dsp:nvSpPr>
      <dsp:spPr>
        <a:xfrm>
          <a:off x="4444350" y="2005950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Embedded Linux</a:t>
          </a:r>
        </a:p>
      </dsp:txBody>
      <dsp:txXfrm>
        <a:off x="4444350" y="2005950"/>
        <a:ext cx="2019002" cy="1211401"/>
      </dsp:txXfrm>
    </dsp:sp>
    <dsp:sp modelId="{A56E757C-FACE-4B4A-8E05-E2E25B097C9E}">
      <dsp:nvSpPr>
        <dsp:cNvPr id="0" name=""/>
        <dsp:cNvSpPr/>
      </dsp:nvSpPr>
      <dsp:spPr>
        <a:xfrm>
          <a:off x="6665252" y="2005950"/>
          <a:ext cx="2019002" cy="1211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err="1" smtClean="0"/>
            <a:t>Symbian</a:t>
          </a:r>
          <a:r>
            <a:rPr lang="en-US" sz="2500" b="0" kern="1200" dirty="0" smtClean="0"/>
            <a:t> OS</a:t>
          </a:r>
        </a:p>
      </dsp:txBody>
      <dsp:txXfrm>
        <a:off x="6665252" y="2005950"/>
        <a:ext cx="2019002" cy="12114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DC7D56-C9A0-482C-BF89-9D9379CBDCE3}">
      <dsp:nvSpPr>
        <dsp:cNvPr id="0" name=""/>
        <dsp:cNvSpPr/>
      </dsp:nvSpPr>
      <dsp:spPr>
        <a:xfrm>
          <a:off x="0" y="0"/>
          <a:ext cx="8839200" cy="13944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</a:t>
          </a:r>
          <a:r>
            <a:rPr lang="en-US" sz="3200" kern="1200" baseline="0" dirty="0" smtClean="0"/>
            <a:t> </a:t>
          </a:r>
          <a:r>
            <a:rPr lang="en-US" sz="3200" b="1" kern="1200" baseline="0" dirty="0" smtClean="0"/>
            <a:t>virus</a:t>
          </a:r>
          <a:r>
            <a:rPr lang="en-US" sz="3200" b="0" kern="1200" baseline="0" dirty="0" smtClean="0"/>
            <a:t> describes a potentially damaging computer program that affects a computer negatively</a:t>
          </a:r>
          <a:endParaRPr lang="en-US" sz="3200" kern="1200" dirty="0"/>
        </a:p>
      </dsp:txBody>
      <dsp:txXfrm>
        <a:off x="0" y="0"/>
        <a:ext cx="8839200" cy="1394460"/>
      </dsp:txXfrm>
    </dsp:sp>
    <dsp:sp modelId="{5248C06A-9F81-498B-B541-0BD601391453}">
      <dsp:nvSpPr>
        <dsp:cNvPr id="0" name=""/>
        <dsp:cNvSpPr/>
      </dsp:nvSpPr>
      <dsp:spPr>
        <a:xfrm>
          <a:off x="4316" y="1394460"/>
          <a:ext cx="2943522" cy="292836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 </a:t>
          </a:r>
          <a:r>
            <a:rPr lang="en-US" sz="3400" b="1" kern="1200" dirty="0" smtClean="0"/>
            <a:t>worm</a:t>
          </a:r>
          <a:r>
            <a:rPr lang="en-US" sz="3400" b="0" kern="1200" dirty="0" smtClean="0"/>
            <a:t> copies itself repeatedly in memory or over a network</a:t>
          </a:r>
          <a:endParaRPr lang="en-US" sz="3400" kern="1200" dirty="0"/>
        </a:p>
      </dsp:txBody>
      <dsp:txXfrm>
        <a:off x="4316" y="1394460"/>
        <a:ext cx="2943522" cy="2928366"/>
      </dsp:txXfrm>
    </dsp:sp>
    <dsp:sp modelId="{DA07BBC9-B010-41A8-B74F-A97AE9769861}">
      <dsp:nvSpPr>
        <dsp:cNvPr id="0" name=""/>
        <dsp:cNvSpPr/>
      </dsp:nvSpPr>
      <dsp:spPr>
        <a:xfrm>
          <a:off x="2947838" y="1394460"/>
          <a:ext cx="2943522" cy="292836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 </a:t>
          </a:r>
          <a:r>
            <a:rPr lang="en-US" sz="3400" b="1" kern="1200" dirty="0" smtClean="0"/>
            <a:t>Trojan horse</a:t>
          </a:r>
          <a:r>
            <a:rPr lang="en-US" sz="3400" b="0" kern="1200" dirty="0" smtClean="0"/>
            <a:t> hides within or looks like a legitimate program</a:t>
          </a:r>
          <a:endParaRPr lang="en-US" sz="3400" kern="1200" dirty="0"/>
        </a:p>
      </dsp:txBody>
      <dsp:txXfrm>
        <a:off x="2947838" y="1394460"/>
        <a:ext cx="2943522" cy="2928366"/>
      </dsp:txXfrm>
    </dsp:sp>
    <dsp:sp modelId="{B3628D26-B909-48E3-A992-1512B13EDE5B}">
      <dsp:nvSpPr>
        <dsp:cNvPr id="0" name=""/>
        <dsp:cNvSpPr/>
      </dsp:nvSpPr>
      <dsp:spPr>
        <a:xfrm>
          <a:off x="5891361" y="1394460"/>
          <a:ext cx="2943522" cy="292836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An </a:t>
          </a:r>
          <a:r>
            <a:rPr lang="en-US" sz="3400" b="1" kern="1200" dirty="0" smtClean="0"/>
            <a:t>antivirus program</a:t>
          </a:r>
          <a:r>
            <a:rPr lang="en-US" sz="3400" b="0" kern="1200" dirty="0" smtClean="0"/>
            <a:t> protects a computer against viruses</a:t>
          </a:r>
          <a:endParaRPr lang="en-US" sz="3400" kern="1200" dirty="0"/>
        </a:p>
      </dsp:txBody>
      <dsp:txXfrm>
        <a:off x="5891361" y="1394460"/>
        <a:ext cx="2943522" cy="2928366"/>
      </dsp:txXfrm>
    </dsp:sp>
    <dsp:sp modelId="{9F5EF9B5-B5BA-472F-BC14-8AE6EFF2AC54}">
      <dsp:nvSpPr>
        <dsp:cNvPr id="0" name=""/>
        <dsp:cNvSpPr/>
      </dsp:nvSpPr>
      <dsp:spPr>
        <a:xfrm>
          <a:off x="0" y="4322826"/>
          <a:ext cx="8839200" cy="325374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F6D2F-1716-4CC6-8AF2-3C728EAD2A5F}">
      <dsp:nvSpPr>
        <dsp:cNvPr id="0" name=""/>
        <dsp:cNvSpPr/>
      </dsp:nvSpPr>
      <dsp:spPr>
        <a:xfrm>
          <a:off x="43" y="928206"/>
          <a:ext cx="4130426" cy="14975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Spyware is a program placed on a computer without the user’s knowledge that secretly collects information about the user</a:t>
          </a:r>
          <a:endParaRPr lang="en-US" sz="2300" kern="1200" dirty="0"/>
        </a:p>
      </dsp:txBody>
      <dsp:txXfrm>
        <a:off x="43" y="928206"/>
        <a:ext cx="4130426" cy="1497519"/>
      </dsp:txXfrm>
    </dsp:sp>
    <dsp:sp modelId="{06338771-C5CC-4C92-8F07-B7A6D5B08758}">
      <dsp:nvSpPr>
        <dsp:cNvPr id="0" name=""/>
        <dsp:cNvSpPr/>
      </dsp:nvSpPr>
      <dsp:spPr>
        <a:xfrm>
          <a:off x="43" y="2425725"/>
          <a:ext cx="4130426" cy="129426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 </a:t>
          </a:r>
          <a:r>
            <a:rPr lang="en-US" sz="2300" b="1" kern="1200" dirty="0" smtClean="0"/>
            <a:t>spyware remover</a:t>
          </a:r>
          <a:r>
            <a:rPr lang="en-US" sz="2300" b="0" kern="1200" dirty="0" smtClean="0"/>
            <a:t> detects and deletes spyware and other similar programs</a:t>
          </a:r>
          <a:endParaRPr lang="en-US" sz="2300" kern="1200" dirty="0"/>
        </a:p>
      </dsp:txBody>
      <dsp:txXfrm>
        <a:off x="43" y="2425725"/>
        <a:ext cx="4130426" cy="1294267"/>
      </dsp:txXfrm>
    </dsp:sp>
    <dsp:sp modelId="{287420CF-4251-4B98-8672-2673F2485A24}">
      <dsp:nvSpPr>
        <dsp:cNvPr id="0" name=""/>
        <dsp:cNvSpPr/>
      </dsp:nvSpPr>
      <dsp:spPr>
        <a:xfrm>
          <a:off x="4708729" y="928206"/>
          <a:ext cx="4130426" cy="14975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Adware displays an online advertisement in a banner or pop-up window </a:t>
          </a:r>
          <a:endParaRPr lang="en-US" sz="2300" kern="1200" dirty="0"/>
        </a:p>
      </dsp:txBody>
      <dsp:txXfrm>
        <a:off x="4708729" y="928206"/>
        <a:ext cx="4130426" cy="1497519"/>
      </dsp:txXfrm>
    </dsp:sp>
    <dsp:sp modelId="{BAA92AB4-1D20-4D91-9880-62B669A47315}">
      <dsp:nvSpPr>
        <dsp:cNvPr id="0" name=""/>
        <dsp:cNvSpPr/>
      </dsp:nvSpPr>
      <dsp:spPr>
        <a:xfrm>
          <a:off x="4708729" y="2425725"/>
          <a:ext cx="4130426" cy="129426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 adware remover is a program that detects and deletes adware</a:t>
          </a:r>
          <a:endParaRPr lang="en-US" sz="2300" kern="1200" dirty="0"/>
        </a:p>
      </dsp:txBody>
      <dsp:txXfrm>
        <a:off x="4708729" y="2425725"/>
        <a:ext cx="4130426" cy="129426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2FF4C-3EA6-469A-A31C-85E30FF8E273}">
      <dsp:nvSpPr>
        <dsp:cNvPr id="0" name=""/>
        <dsp:cNvSpPr/>
      </dsp:nvSpPr>
      <dsp:spPr>
        <a:xfrm>
          <a:off x="94505" y="446"/>
          <a:ext cx="2812851" cy="1687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Web filtering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>
        <a:off x="94505" y="446"/>
        <a:ext cx="2812851" cy="1687710"/>
      </dsp:txXfrm>
    </dsp:sp>
    <dsp:sp modelId="{7ACBD0CE-3598-4B32-A518-01FB0043ABD2}">
      <dsp:nvSpPr>
        <dsp:cNvPr id="0" name=""/>
        <dsp:cNvSpPr/>
      </dsp:nvSpPr>
      <dsp:spPr>
        <a:xfrm>
          <a:off x="3188642" y="446"/>
          <a:ext cx="2812851" cy="1687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Anti-spam programs</a:t>
          </a:r>
          <a:endParaRPr lang="en-US" sz="3600" b="1" kern="1200" dirty="0">
            <a:solidFill>
              <a:srgbClr val="67588E"/>
            </a:solidFill>
          </a:endParaRPr>
        </a:p>
      </dsp:txBody>
      <dsp:txXfrm>
        <a:off x="3188642" y="446"/>
        <a:ext cx="2812851" cy="1687710"/>
      </dsp:txXfrm>
    </dsp:sp>
    <dsp:sp modelId="{0756F298-2BC1-44E8-8B21-E39160B62DE5}">
      <dsp:nvSpPr>
        <dsp:cNvPr id="0" name=""/>
        <dsp:cNvSpPr/>
      </dsp:nvSpPr>
      <dsp:spPr>
        <a:xfrm>
          <a:off x="94505" y="1969442"/>
          <a:ext cx="2812851" cy="1687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Phishing filters</a:t>
          </a:r>
          <a:endParaRPr lang="en-US" sz="3600" b="1" kern="1200" dirty="0">
            <a:solidFill>
              <a:srgbClr val="67588E"/>
            </a:solidFill>
          </a:endParaRPr>
        </a:p>
      </dsp:txBody>
      <dsp:txXfrm>
        <a:off x="94505" y="1969442"/>
        <a:ext cx="2812851" cy="1687710"/>
      </dsp:txXfrm>
    </dsp:sp>
    <dsp:sp modelId="{E1828894-B338-40DE-96A7-C81C0BA69E0C}">
      <dsp:nvSpPr>
        <dsp:cNvPr id="0" name=""/>
        <dsp:cNvSpPr/>
      </dsp:nvSpPr>
      <dsp:spPr>
        <a:xfrm>
          <a:off x="3188642" y="1969442"/>
          <a:ext cx="2812851" cy="1687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Pop-up blockers</a:t>
          </a:r>
          <a:endParaRPr lang="en-US" sz="3600" b="1" kern="1200" dirty="0">
            <a:solidFill>
              <a:srgbClr val="67588E"/>
            </a:solidFill>
          </a:endParaRPr>
        </a:p>
      </dsp:txBody>
      <dsp:txXfrm>
        <a:off x="3188642" y="1969442"/>
        <a:ext cx="2812851" cy="168771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 of an operating system</a:t>
          </a:r>
          <a:endParaRPr lang="en-US" sz="2600" kern="1200" dirty="0"/>
        </a:p>
      </dsp:txBody>
      <dsp:txXfrm>
        <a:off x="667256" y="1220"/>
        <a:ext cx="3573660" cy="2144196"/>
      </dsp:txXfrm>
    </dsp:sp>
    <dsp:sp modelId="{CED3033D-983A-4B24-A7A0-8B233594656B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Functions common to most operating systems</a:t>
          </a:r>
          <a:endParaRPr lang="en-US" sz="2600" kern="1200" dirty="0"/>
        </a:p>
      </dsp:txBody>
      <dsp:txXfrm>
        <a:off x="4598283" y="1220"/>
        <a:ext cx="3573660" cy="2144196"/>
      </dsp:txXfrm>
    </dsp:sp>
    <dsp:sp modelId="{49092F3A-7A0A-429B-BF3A-208D9E0C5CC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Variety of stand-alone operating systems, server operating systems, and embedded operating systems</a:t>
          </a:r>
          <a:endParaRPr lang="en-US" sz="2600" kern="1200" dirty="0"/>
        </a:p>
      </dsp:txBody>
      <dsp:txXfrm>
        <a:off x="667256" y="2502783"/>
        <a:ext cx="3573660" cy="2144196"/>
      </dsp:txXfrm>
    </dsp:sp>
    <dsp:sp modelId="{B2953527-5385-4175-8043-0048860158C4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Several utility programs</a:t>
          </a:r>
          <a:endParaRPr lang="en-US" sz="26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30EA5-30E1-4132-A56B-0A4573E58BD9}">
      <dsp:nvSpPr>
        <dsp:cNvPr id="0" name=""/>
        <dsp:cNvSpPr/>
      </dsp:nvSpPr>
      <dsp:spPr>
        <a:xfrm>
          <a:off x="1041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Operating systems</a:t>
          </a:r>
          <a:endParaRPr lang="en-US" sz="4400" kern="1200" dirty="0"/>
        </a:p>
      </dsp:txBody>
      <dsp:txXfrm>
        <a:off x="1041" y="381297"/>
        <a:ext cx="4063007" cy="2437804"/>
      </dsp:txXfrm>
    </dsp:sp>
    <dsp:sp modelId="{FCD8C313-6F9E-4E0F-B76A-4094B8222000}">
      <dsp:nvSpPr>
        <dsp:cNvPr id="0" name=""/>
        <dsp:cNvSpPr/>
      </dsp:nvSpPr>
      <dsp:spPr>
        <a:xfrm>
          <a:off x="4470350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Utility Programs</a:t>
          </a:r>
          <a:endParaRPr lang="en-US" sz="4400" kern="1200" dirty="0"/>
        </a:p>
      </dsp:txBody>
      <dsp:txXfrm>
        <a:off x="4470350" y="381297"/>
        <a:ext cx="4063007" cy="24378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Start and shut down a computer</a:t>
          </a:r>
          <a:endParaRPr lang="en-US" sz="1800" kern="1200" dirty="0"/>
        </a:p>
      </dsp:txBody>
      <dsp:txXfrm>
        <a:off x="819179" y="1785"/>
        <a:ext cx="1674614" cy="1004768"/>
      </dsp:txXfrm>
    </dsp:sp>
    <dsp:sp modelId="{5F78F0EB-1D3D-49E9-A075-DA1C2B0B087C}">
      <dsp:nvSpPr>
        <dsp:cNvPr id="0" name=""/>
        <dsp:cNvSpPr/>
      </dsp:nvSpPr>
      <dsp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a user interface</a:t>
          </a:r>
          <a:endParaRPr lang="en-US" sz="1800" kern="1200" dirty="0"/>
        </a:p>
      </dsp:txBody>
      <dsp:txXfrm>
        <a:off x="2661255" y="1785"/>
        <a:ext cx="1674614" cy="1004768"/>
      </dsp:txXfrm>
    </dsp:sp>
    <dsp:sp modelId="{C2D35DD1-9ACB-431A-8AED-DC83903728AB}">
      <dsp:nvSpPr>
        <dsp:cNvPr id="0" name=""/>
        <dsp:cNvSpPr/>
      </dsp:nvSpPr>
      <dsp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 programs</a:t>
          </a:r>
          <a:endParaRPr lang="en-US" sz="1800" kern="1200" dirty="0"/>
        </a:p>
      </dsp:txBody>
      <dsp:txXfrm>
        <a:off x="4503330" y="1785"/>
        <a:ext cx="1674614" cy="1004768"/>
      </dsp:txXfrm>
    </dsp:sp>
    <dsp:sp modelId="{9208C6FD-EB52-49F8-8A91-967A39F1083E}">
      <dsp:nvSpPr>
        <dsp:cNvPr id="0" name=""/>
        <dsp:cNvSpPr/>
      </dsp:nvSpPr>
      <dsp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 memory</a:t>
          </a:r>
          <a:endParaRPr lang="en-US" sz="1800" kern="1200" dirty="0"/>
        </a:p>
      </dsp:txBody>
      <dsp:txXfrm>
        <a:off x="6345406" y="1785"/>
        <a:ext cx="1674614" cy="1004768"/>
      </dsp:txXfrm>
    </dsp:sp>
    <dsp:sp modelId="{25EBB903-9C38-479C-A60E-428584639E29}">
      <dsp:nvSpPr>
        <dsp:cNvPr id="0" name=""/>
        <dsp:cNvSpPr/>
      </dsp:nvSpPr>
      <dsp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Coordinate tasks</a:t>
          </a:r>
          <a:endParaRPr lang="en-US" sz="1800" kern="1200" dirty="0"/>
        </a:p>
      </dsp:txBody>
      <dsp:txXfrm>
        <a:off x="819179" y="1174015"/>
        <a:ext cx="1674614" cy="1004768"/>
      </dsp:txXfrm>
    </dsp:sp>
    <dsp:sp modelId="{60955569-A30E-4A3F-957A-07852ED12309}">
      <dsp:nvSpPr>
        <dsp:cNvPr id="0" name=""/>
        <dsp:cNvSpPr/>
      </dsp:nvSpPr>
      <dsp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Configure devices</a:t>
          </a:r>
          <a:endParaRPr lang="en-US" sz="1800" kern="1200" dirty="0"/>
        </a:p>
      </dsp:txBody>
      <dsp:txXfrm>
        <a:off x="2661255" y="1174015"/>
        <a:ext cx="1674614" cy="1004768"/>
      </dsp:txXfrm>
    </dsp:sp>
    <dsp:sp modelId="{57388318-03DB-4BDF-A303-A993F92C829E}">
      <dsp:nvSpPr>
        <dsp:cNvPr id="0" name=""/>
        <dsp:cNvSpPr/>
      </dsp:nvSpPr>
      <dsp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an Internet connection</a:t>
          </a:r>
          <a:endParaRPr lang="en-US" sz="1800" kern="1200" dirty="0"/>
        </a:p>
      </dsp:txBody>
      <dsp:txXfrm>
        <a:off x="4503330" y="1174015"/>
        <a:ext cx="1674614" cy="1004768"/>
      </dsp:txXfrm>
    </dsp:sp>
    <dsp:sp modelId="{AF562479-5CBE-4F46-9367-9B29C9349CCA}">
      <dsp:nvSpPr>
        <dsp:cNvPr id="0" name=""/>
        <dsp:cNvSpPr/>
      </dsp:nvSpPr>
      <dsp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 performance</a:t>
          </a:r>
          <a:endParaRPr lang="en-US" sz="1800" kern="1200" dirty="0"/>
        </a:p>
      </dsp:txBody>
      <dsp:txXfrm>
        <a:off x="6345406" y="1174015"/>
        <a:ext cx="1674614" cy="1004768"/>
      </dsp:txXfrm>
    </dsp:sp>
    <dsp:sp modelId="{6AF31FB4-A620-4F5F-AA6A-CEBC89873331}">
      <dsp:nvSpPr>
        <dsp:cNvPr id="0" name=""/>
        <dsp:cNvSpPr/>
      </dsp:nvSpPr>
      <dsp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utilities</a:t>
          </a:r>
          <a:endParaRPr lang="en-US" sz="1800" kern="1200" dirty="0"/>
        </a:p>
      </dsp:txBody>
      <dsp:txXfrm>
        <a:off x="819179" y="2346245"/>
        <a:ext cx="1674614" cy="1004768"/>
      </dsp:txXfrm>
    </dsp:sp>
    <dsp:sp modelId="{A6505D82-75AA-4E62-8C11-F72FF038E790}">
      <dsp:nvSpPr>
        <dsp:cNvPr id="0" name=""/>
        <dsp:cNvSpPr/>
      </dsp:nvSpPr>
      <dsp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Automatically update</a:t>
          </a:r>
          <a:endParaRPr lang="en-US" sz="1800" kern="1200" dirty="0"/>
        </a:p>
      </dsp:txBody>
      <dsp:txXfrm>
        <a:off x="2661255" y="2346245"/>
        <a:ext cx="1674614" cy="1004768"/>
      </dsp:txXfrm>
    </dsp:sp>
    <dsp:sp modelId="{835AEB78-9258-4204-B8E8-F57A98DDDC34}">
      <dsp:nvSpPr>
        <dsp:cNvPr id="0" name=""/>
        <dsp:cNvSpPr/>
      </dsp:nvSpPr>
      <dsp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Control a network</a:t>
          </a:r>
          <a:endParaRPr lang="en-US" sz="1800" kern="1200" dirty="0"/>
        </a:p>
      </dsp:txBody>
      <dsp:txXfrm>
        <a:off x="4503330" y="2346245"/>
        <a:ext cx="1674614" cy="1004768"/>
      </dsp:txXfrm>
    </dsp:sp>
    <dsp:sp modelId="{38723709-A0F5-46C8-9137-61F819BAD77C}">
      <dsp:nvSpPr>
        <dsp:cNvPr id="0" name=""/>
        <dsp:cNvSpPr/>
      </dsp:nvSpPr>
      <dsp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Administer security</a:t>
          </a:r>
          <a:endParaRPr lang="en-US" sz="1800" kern="1200" dirty="0"/>
        </a:p>
      </dsp:txBody>
      <dsp:txXfrm>
        <a:off x="6345406" y="2346245"/>
        <a:ext cx="1674614" cy="10047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0EFAC-6E4E-43F7-AC6B-3E21B494D006}">
      <dsp:nvSpPr>
        <dsp:cNvPr id="0" name=""/>
        <dsp:cNvSpPr/>
      </dsp:nvSpPr>
      <dsp:spPr>
        <a:xfrm>
          <a:off x="23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Cold boot</a:t>
          </a:r>
          <a:endParaRPr lang="en-US" sz="2700" b="1" kern="1200" dirty="0"/>
        </a:p>
      </dsp:txBody>
      <dsp:txXfrm>
        <a:off x="23" y="67829"/>
        <a:ext cx="2278856" cy="777600"/>
      </dsp:txXfrm>
    </dsp:sp>
    <dsp:sp modelId="{A9AC9661-36C0-4426-A842-CAB8B99AC259}">
      <dsp:nvSpPr>
        <dsp:cNvPr id="0" name=""/>
        <dsp:cNvSpPr/>
      </dsp:nvSpPr>
      <dsp:spPr>
        <a:xfrm>
          <a:off x="23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Turning on a computer that has been powered off completely</a:t>
          </a:r>
          <a:endParaRPr lang="en-US" sz="2700" b="0" kern="1200" dirty="0"/>
        </a:p>
      </dsp:txBody>
      <dsp:txXfrm>
        <a:off x="23" y="845430"/>
        <a:ext cx="2278856" cy="2668140"/>
      </dsp:txXfrm>
    </dsp:sp>
    <dsp:sp modelId="{9150AF0B-CA4D-4507-B9F4-F056591475C7}">
      <dsp:nvSpPr>
        <dsp:cNvPr id="0" name=""/>
        <dsp:cNvSpPr/>
      </dsp:nvSpPr>
      <dsp:spPr>
        <a:xfrm>
          <a:off x="2597919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Warm boot</a:t>
          </a:r>
          <a:endParaRPr lang="en-US" sz="2700" b="1" kern="1200" dirty="0"/>
        </a:p>
      </dsp:txBody>
      <dsp:txXfrm>
        <a:off x="2597919" y="67829"/>
        <a:ext cx="2278856" cy="777600"/>
      </dsp:txXfrm>
    </dsp:sp>
    <dsp:sp modelId="{97B51546-485B-413E-AB07-18F41E1D96F4}">
      <dsp:nvSpPr>
        <dsp:cNvPr id="0" name=""/>
        <dsp:cNvSpPr/>
      </dsp:nvSpPr>
      <dsp:spPr>
        <a:xfrm>
          <a:off x="2597919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Using the operating system to restart a computer</a:t>
          </a:r>
          <a:endParaRPr lang="en-US" sz="2700" b="0" kern="1200" dirty="0"/>
        </a:p>
      </dsp:txBody>
      <dsp:txXfrm>
        <a:off x="2597919" y="845430"/>
        <a:ext cx="2278856" cy="26681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27533-D5B4-4D25-A403-AEB3C746BB54}">
      <dsp:nvSpPr>
        <dsp:cNvPr id="0" name=""/>
        <dsp:cNvSpPr/>
      </dsp:nvSpPr>
      <dsp:spPr>
        <a:xfrm>
          <a:off x="0" y="333187"/>
          <a:ext cx="8839200" cy="202878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 </a:t>
          </a:r>
          <a:r>
            <a:rPr lang="en-US" sz="5100" b="1" kern="1200" dirty="0" smtClean="0"/>
            <a:t>boot drive</a:t>
          </a:r>
          <a:r>
            <a:rPr lang="en-US" sz="5100" b="0" kern="1200" dirty="0" smtClean="0"/>
            <a:t> is the drive from which your computer starts</a:t>
          </a:r>
          <a:endParaRPr lang="en-US" sz="5100" kern="1200" dirty="0"/>
        </a:p>
      </dsp:txBody>
      <dsp:txXfrm>
        <a:off x="0" y="333187"/>
        <a:ext cx="8839200" cy="2028780"/>
      </dsp:txXfrm>
    </dsp:sp>
    <dsp:sp modelId="{9A052A8D-B326-4B20-BE3F-6FC11BF7B913}">
      <dsp:nvSpPr>
        <dsp:cNvPr id="0" name=""/>
        <dsp:cNvSpPr/>
      </dsp:nvSpPr>
      <dsp:spPr>
        <a:xfrm>
          <a:off x="0" y="2361967"/>
          <a:ext cx="8839200" cy="195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You can boot from a </a:t>
          </a:r>
          <a:r>
            <a:rPr lang="en-US" sz="4000" b="1" kern="1200" dirty="0" smtClean="0">
              <a:solidFill>
                <a:srgbClr val="67588E"/>
              </a:solidFill>
            </a:rPr>
            <a:t>boot disk</a:t>
          </a:r>
          <a:endParaRPr lang="en-US" sz="4000" kern="1200" dirty="0">
            <a:solidFill>
              <a:srgbClr val="67588E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A </a:t>
          </a:r>
          <a:r>
            <a:rPr lang="en-US" sz="4000" b="1" kern="1200" dirty="0" smtClean="0">
              <a:solidFill>
                <a:srgbClr val="67588E"/>
              </a:solidFill>
            </a:rPr>
            <a:t>recovery disk</a:t>
          </a:r>
          <a:r>
            <a:rPr lang="en-US" sz="4000" b="0" kern="1200" dirty="0" smtClean="0">
              <a:solidFill>
                <a:srgbClr val="67588E"/>
              </a:solidFill>
            </a:rPr>
            <a:t> </a:t>
          </a:r>
          <a:r>
            <a:rPr lang="en-US" sz="4000" b="0" kern="1200" dirty="0" smtClean="0"/>
            <a:t>contains a few system files that will start the computer</a:t>
          </a:r>
          <a:endParaRPr lang="en-US" sz="4000" kern="1200" dirty="0"/>
        </a:p>
      </dsp:txBody>
      <dsp:txXfrm>
        <a:off x="0" y="2361967"/>
        <a:ext cx="8839200" cy="19530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BC56FD-9029-45AA-AA98-0BE360FDEC4E}">
      <dsp:nvSpPr>
        <dsp:cNvPr id="0" name=""/>
        <dsp:cNvSpPr/>
      </dsp:nvSpPr>
      <dsp:spPr>
        <a:xfrm>
          <a:off x="1023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Sleep mode saves any open documents and programs to RAM, turns off all unneeded functions, and then places the computer in a low-power state</a:t>
          </a:r>
          <a:endParaRPr lang="en-US" sz="2600" kern="1200" dirty="0"/>
        </a:p>
      </dsp:txBody>
      <dsp:txXfrm>
        <a:off x="1023" y="479263"/>
        <a:ext cx="3990454" cy="2394272"/>
      </dsp:txXfrm>
    </dsp:sp>
    <dsp:sp modelId="{97DF73EE-3C44-4DC9-B993-1C5FD7BD8E2E}">
      <dsp:nvSpPr>
        <dsp:cNvPr id="0" name=""/>
        <dsp:cNvSpPr/>
      </dsp:nvSpPr>
      <dsp:spPr>
        <a:xfrm>
          <a:off x="4390522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Hibernate saves any open documents and programs to a hard disk before removing power from the computer</a:t>
          </a:r>
          <a:endParaRPr lang="en-US" sz="2600" kern="1200" dirty="0"/>
        </a:p>
      </dsp:txBody>
      <dsp:txXfrm>
        <a:off x="4390522" y="479263"/>
        <a:ext cx="3990454" cy="23942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10CAE4-C2CE-4193-A5AD-80BF1B44F395}">
      <dsp:nvSpPr>
        <dsp:cNvPr id="0" name=""/>
        <dsp:cNvSpPr/>
      </dsp:nvSpPr>
      <dsp:spPr>
        <a:xfrm>
          <a:off x="68460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Single user and multiuser</a:t>
          </a:r>
          <a:endParaRPr lang="en-US" sz="2900" kern="1200" dirty="0"/>
        </a:p>
      </dsp:txBody>
      <dsp:txXfrm>
        <a:off x="68460" y="427"/>
        <a:ext cx="2695649" cy="1617389"/>
      </dsp:txXfrm>
    </dsp:sp>
    <dsp:sp modelId="{E6DB0415-7A20-44DE-BAF0-9B2E436135E8}">
      <dsp:nvSpPr>
        <dsp:cNvPr id="0" name=""/>
        <dsp:cNvSpPr/>
      </dsp:nvSpPr>
      <dsp:spPr>
        <a:xfrm>
          <a:off x="3033675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Single tasking and multitasking</a:t>
          </a:r>
          <a:endParaRPr lang="en-US" sz="2900" kern="1200" dirty="0"/>
        </a:p>
      </dsp:txBody>
      <dsp:txXfrm>
        <a:off x="3033675" y="427"/>
        <a:ext cx="2695649" cy="1617389"/>
      </dsp:txXfrm>
    </dsp:sp>
    <dsp:sp modelId="{E3BB93A9-18B3-4308-AE18-881A730232AA}">
      <dsp:nvSpPr>
        <dsp:cNvPr id="0" name=""/>
        <dsp:cNvSpPr/>
      </dsp:nvSpPr>
      <dsp:spPr>
        <a:xfrm>
          <a:off x="5998889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Foreground and background</a:t>
          </a:r>
          <a:endParaRPr lang="en-US" sz="2900" kern="1200" dirty="0"/>
        </a:p>
      </dsp:txBody>
      <dsp:txXfrm>
        <a:off x="5998889" y="427"/>
        <a:ext cx="2695649" cy="1617389"/>
      </dsp:txXfrm>
    </dsp:sp>
    <dsp:sp modelId="{0A44BB68-2B35-432A-BE64-E7876CE59B13}">
      <dsp:nvSpPr>
        <dsp:cNvPr id="0" name=""/>
        <dsp:cNvSpPr/>
      </dsp:nvSpPr>
      <dsp:spPr>
        <a:xfrm>
          <a:off x="1551068" y="1887382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Preemptive multitasking</a:t>
          </a:r>
          <a:endParaRPr lang="en-US" sz="2900" kern="1200" dirty="0"/>
        </a:p>
      </dsp:txBody>
      <dsp:txXfrm>
        <a:off x="1551068" y="1887382"/>
        <a:ext cx="2695649" cy="1617389"/>
      </dsp:txXfrm>
    </dsp:sp>
    <dsp:sp modelId="{070D84D5-1DE7-4F45-BED1-D8D86479413F}">
      <dsp:nvSpPr>
        <dsp:cNvPr id="0" name=""/>
        <dsp:cNvSpPr/>
      </dsp:nvSpPr>
      <dsp:spPr>
        <a:xfrm>
          <a:off x="4516282" y="1887382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Multiprocessing</a:t>
          </a:r>
          <a:endParaRPr lang="en-US" sz="2900" kern="1200" dirty="0"/>
        </a:p>
      </dsp:txBody>
      <dsp:txXfrm>
        <a:off x="4516282" y="1887382"/>
        <a:ext cx="2695649" cy="16173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8A5A27-5EAD-46B6-98D7-D43201E77A45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driver</a:t>
          </a:r>
          <a:r>
            <a:rPr lang="en-US" sz="3200" b="0" kern="1200" dirty="0" smtClean="0"/>
            <a:t> is a small program that tells the operating system how to communicate with a specific device</a:t>
          </a:r>
          <a:endParaRPr lang="en-US" sz="3200" kern="1200" dirty="0"/>
        </a:p>
      </dsp:txBody>
      <dsp:txXfrm>
        <a:off x="1079" y="1061665"/>
        <a:ext cx="4208115" cy="2524869"/>
      </dsp:txXfrm>
    </dsp:sp>
    <dsp:sp modelId="{AA656B0B-349F-4487-BD89-F4C5908163A2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Plug and Play</a:t>
          </a:r>
          <a:r>
            <a:rPr lang="en-US" sz="3200" b="0" kern="1200" dirty="0" smtClean="0"/>
            <a:t> automatically configures new devices as you install them</a:t>
          </a:r>
          <a:endParaRPr lang="en-US" sz="3200" b="1" kern="1200" dirty="0"/>
        </a:p>
      </dsp:txBody>
      <dsp:txXfrm>
        <a:off x="4630005" y="1061665"/>
        <a:ext cx="4208115" cy="252486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4406A-B48E-447C-836E-A91E8BD88386}">
      <dsp:nvSpPr>
        <dsp:cNvPr id="0" name=""/>
        <dsp:cNvSpPr/>
      </dsp:nvSpPr>
      <dsp:spPr>
        <a:xfrm>
          <a:off x="489759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Managing files</a:t>
          </a:r>
          <a:endParaRPr lang="en-US" sz="2000" kern="1200" dirty="0"/>
        </a:p>
      </dsp:txBody>
      <dsp:txXfrm>
        <a:off x="489759" y="967"/>
        <a:ext cx="1827832" cy="1096699"/>
      </dsp:txXfrm>
    </dsp:sp>
    <dsp:sp modelId="{54A0AC0D-3893-46FB-A003-1298AAD6A004}">
      <dsp:nvSpPr>
        <dsp:cNvPr id="0" name=""/>
        <dsp:cNvSpPr/>
      </dsp:nvSpPr>
      <dsp:spPr>
        <a:xfrm>
          <a:off x="2500375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9618"/>
                <a:satOff val="-485"/>
                <a:lumOff val="277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9618"/>
                <a:satOff val="-485"/>
                <a:lumOff val="277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9618"/>
                <a:satOff val="-485"/>
                <a:lumOff val="27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Searching for files</a:t>
          </a:r>
        </a:p>
      </dsp:txBody>
      <dsp:txXfrm>
        <a:off x="2500375" y="967"/>
        <a:ext cx="1827832" cy="1096699"/>
      </dsp:txXfrm>
    </dsp:sp>
    <dsp:sp modelId="{49C25601-A69E-4BD7-A963-8E8CFBDF62C9}">
      <dsp:nvSpPr>
        <dsp:cNvPr id="0" name=""/>
        <dsp:cNvSpPr/>
      </dsp:nvSpPr>
      <dsp:spPr>
        <a:xfrm>
          <a:off x="4510991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39235"/>
                <a:satOff val="-970"/>
                <a:lumOff val="555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9235"/>
                <a:satOff val="-970"/>
                <a:lumOff val="555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9235"/>
                <a:satOff val="-970"/>
                <a:lumOff val="5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Viewing images</a:t>
          </a:r>
          <a:endParaRPr lang="en-US" sz="2000" kern="1200" dirty="0" smtClean="0"/>
        </a:p>
      </dsp:txBody>
      <dsp:txXfrm>
        <a:off x="4510991" y="967"/>
        <a:ext cx="1827832" cy="1096699"/>
      </dsp:txXfrm>
    </dsp:sp>
    <dsp:sp modelId="{0942526E-B618-46F5-A941-F22C586D3E6B}">
      <dsp:nvSpPr>
        <dsp:cNvPr id="0" name=""/>
        <dsp:cNvSpPr/>
      </dsp:nvSpPr>
      <dsp:spPr>
        <a:xfrm>
          <a:off x="6521607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Securing a computer</a:t>
          </a:r>
          <a:endParaRPr lang="en-US" sz="2000" kern="1200" dirty="0" smtClean="0"/>
        </a:p>
      </dsp:txBody>
      <dsp:txXfrm>
        <a:off x="6521607" y="967"/>
        <a:ext cx="1827832" cy="1096699"/>
      </dsp:txXfrm>
    </dsp:sp>
    <dsp:sp modelId="{99CEC89E-8D16-40FB-A85A-414731F88459}">
      <dsp:nvSpPr>
        <dsp:cNvPr id="0" name=""/>
        <dsp:cNvSpPr/>
      </dsp:nvSpPr>
      <dsp:spPr>
        <a:xfrm>
          <a:off x="489759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78470"/>
                <a:satOff val="-1940"/>
                <a:lumOff val="1110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8470"/>
                <a:satOff val="-1940"/>
                <a:lumOff val="1110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8470"/>
                <a:satOff val="-1940"/>
                <a:lumOff val="111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Uninstalling programs</a:t>
          </a:r>
          <a:endParaRPr lang="en-US" sz="2000" kern="1200" dirty="0" smtClean="0"/>
        </a:p>
      </dsp:txBody>
      <dsp:txXfrm>
        <a:off x="489759" y="1280450"/>
        <a:ext cx="1827832" cy="1096699"/>
      </dsp:txXfrm>
    </dsp:sp>
    <dsp:sp modelId="{D5543E96-A70D-4AC8-B9F6-B7F7309FE5EE}">
      <dsp:nvSpPr>
        <dsp:cNvPr id="0" name=""/>
        <dsp:cNvSpPr/>
      </dsp:nvSpPr>
      <dsp:spPr>
        <a:xfrm>
          <a:off x="2500375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98088"/>
                <a:satOff val="-2425"/>
                <a:lumOff val="1388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98088"/>
                <a:satOff val="-2425"/>
                <a:lumOff val="1388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98088"/>
                <a:satOff val="-2425"/>
                <a:lumOff val="13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Cleaning up disks</a:t>
          </a:r>
          <a:endParaRPr lang="en-US" sz="2000" kern="1200" dirty="0" smtClean="0"/>
        </a:p>
      </dsp:txBody>
      <dsp:txXfrm>
        <a:off x="2500375" y="1280450"/>
        <a:ext cx="1827832" cy="1096699"/>
      </dsp:txXfrm>
    </dsp:sp>
    <dsp:sp modelId="{195AF834-A8E7-4B3B-BFD5-19A2412EE87E}">
      <dsp:nvSpPr>
        <dsp:cNvPr id="0" name=""/>
        <dsp:cNvSpPr/>
      </dsp:nvSpPr>
      <dsp:spPr>
        <a:xfrm>
          <a:off x="4510991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Defragmenting disks</a:t>
          </a:r>
          <a:endParaRPr lang="en-US" sz="2000" kern="1200" dirty="0" smtClean="0"/>
        </a:p>
      </dsp:txBody>
      <dsp:txXfrm>
        <a:off x="4510991" y="1280450"/>
        <a:ext cx="1827832" cy="1096699"/>
      </dsp:txXfrm>
    </dsp:sp>
    <dsp:sp modelId="{EE65798F-FD6F-4CFB-B7D1-F090DE3BD75E}">
      <dsp:nvSpPr>
        <dsp:cNvPr id="0" name=""/>
        <dsp:cNvSpPr/>
      </dsp:nvSpPr>
      <dsp:spPr>
        <a:xfrm>
          <a:off x="6521607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37323"/>
                <a:satOff val="-3395"/>
                <a:lumOff val="1943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7323"/>
                <a:satOff val="-3395"/>
                <a:lumOff val="1943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7323"/>
                <a:satOff val="-3395"/>
                <a:lumOff val="194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Diagnosing problems</a:t>
          </a:r>
          <a:endParaRPr lang="en-US" sz="2000" kern="1200" dirty="0" smtClean="0"/>
        </a:p>
      </dsp:txBody>
      <dsp:txXfrm>
        <a:off x="6521607" y="1280450"/>
        <a:ext cx="1827832" cy="1096699"/>
      </dsp:txXfrm>
    </dsp:sp>
    <dsp:sp modelId="{47305607-72E7-49A2-B044-40DAA07CC64B}">
      <dsp:nvSpPr>
        <dsp:cNvPr id="0" name=""/>
        <dsp:cNvSpPr/>
      </dsp:nvSpPr>
      <dsp:spPr>
        <a:xfrm>
          <a:off x="2500375" y="2559933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56940"/>
                <a:satOff val="-3880"/>
                <a:lumOff val="2221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6940"/>
                <a:satOff val="-3880"/>
                <a:lumOff val="2221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6940"/>
                <a:satOff val="-3880"/>
                <a:lumOff val="22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Backing up files and disks</a:t>
          </a:r>
          <a:endParaRPr lang="en-US" sz="2000" kern="1200" dirty="0" smtClean="0"/>
        </a:p>
      </dsp:txBody>
      <dsp:txXfrm>
        <a:off x="2500375" y="2559933"/>
        <a:ext cx="1827832" cy="1096699"/>
      </dsp:txXfrm>
    </dsp:sp>
    <dsp:sp modelId="{A9615E49-875E-4881-B479-CCF517491300}">
      <dsp:nvSpPr>
        <dsp:cNvPr id="0" name=""/>
        <dsp:cNvSpPr/>
      </dsp:nvSpPr>
      <dsp:spPr>
        <a:xfrm>
          <a:off x="4510991" y="2559933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Setting up screen savers</a:t>
          </a:r>
          <a:endParaRPr lang="en-US" sz="2000" kern="1200" dirty="0"/>
        </a:p>
      </dsp:txBody>
      <dsp:txXfrm>
        <a:off x="4510991" y="2559933"/>
        <a:ext cx="1827832" cy="109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823" y="3200400"/>
            <a:ext cx="40411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145868" y="76200"/>
            <a:ext cx="8845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8</a:t>
            </a:r>
          </a:p>
          <a:p>
            <a:r>
              <a:rPr lang="en-US" sz="3200" dirty="0" smtClean="0">
                <a:latin typeface="Arial Black" pitchFamily="34" charset="0"/>
              </a:rPr>
              <a:t>Types</a:t>
            </a:r>
            <a:r>
              <a:rPr lang="en-US" sz="3200" baseline="0" dirty="0" smtClean="0">
                <a:latin typeface="Arial Black" pitchFamily="34" charset="0"/>
              </a:rPr>
              <a:t> of Utility Programs and Operating Systems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08_qt_freeonlineantivirus_a.wm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interface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controls how you enter data and instructions and how information is displayed on the screen</a:t>
            </a:r>
          </a:p>
          <a:p>
            <a:r>
              <a:rPr lang="en-US" dirty="0" smtClean="0"/>
              <a:t>With a graphical user interface (GUI), you interact with menus and visual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402 – 403 </a:t>
            </a:r>
          </a:p>
          <a:p>
            <a:r>
              <a:rPr lang="en-US" dirty="0" smtClean="0"/>
              <a:t>Figure 8-4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990599"/>
            <a:ext cx="5715000" cy="43847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command-line interface, a user uses the keyboard to enter data and instructions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403 </a:t>
            </a:r>
          </a:p>
          <a:p>
            <a:r>
              <a:rPr lang="en-US" dirty="0" smtClean="0"/>
              <a:t>Figure 8-5</a:t>
            </a:r>
            <a:endParaRPr lang="en-US" dirty="0"/>
          </a:p>
        </p:txBody>
      </p:sp>
      <p:pic>
        <p:nvPicPr>
          <p:cNvPr id="10" name="Picture 9" descr="CFig8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2590800"/>
            <a:ext cx="8037015" cy="4038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404 - 405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404 </a:t>
            </a:r>
          </a:p>
          <a:p>
            <a:r>
              <a:rPr lang="en-US" dirty="0" smtClean="0"/>
              <a:t>Figure 8-6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421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Memory management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optimizes the use of RAM</a:t>
            </a:r>
          </a:p>
          <a:p>
            <a:r>
              <a:rPr lang="en-US" sz="2800" b="1" dirty="0" smtClean="0">
                <a:solidFill>
                  <a:srgbClr val="67588E"/>
                </a:solidFill>
              </a:rPr>
              <a:t>Virtual memory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portion of a storage medium functioning as additional RAM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406 </a:t>
            </a:r>
          </a:p>
          <a:p>
            <a:r>
              <a:rPr lang="en-US" dirty="0" smtClean="0"/>
              <a:t>Figure 8-8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622239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operating system determines the order in which tasks are processed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407 </a:t>
            </a:r>
          </a:p>
          <a:p>
            <a:r>
              <a:rPr lang="en-US" dirty="0" smtClean="0"/>
              <a:t>Figure 8-9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5520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systems typically provide a means to establish Internet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408 </a:t>
            </a:r>
          </a:p>
          <a:p>
            <a:r>
              <a:rPr lang="en-US" dirty="0" smtClean="0"/>
              <a:t>Figure 8-10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5540166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performance monitor</a:t>
            </a:r>
            <a:r>
              <a:rPr lang="en-US" dirty="0" smtClean="0"/>
              <a:t> is a program that assesses and reports information about various computer resources and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408 – 409 </a:t>
            </a:r>
          </a:p>
          <a:p>
            <a:r>
              <a:rPr lang="en-US" dirty="0" smtClean="0"/>
              <a:t>Figure 8-11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124200"/>
            <a:ext cx="7786987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often provide users with the capability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409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397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Automatic update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automatically provides updates to the program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409 </a:t>
            </a:r>
          </a:p>
          <a:p>
            <a:r>
              <a:rPr lang="en-US" dirty="0" smtClean="0"/>
              <a:t>Figure 8-12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6228713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operating systems are designed to work with a server on a network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server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organizes and coordinates how multiple users access and share resources on a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network administrator uses the server operating system to:</a:t>
            </a:r>
          </a:p>
          <a:p>
            <a:pPr lvl="1"/>
            <a:r>
              <a:rPr lang="en-US" dirty="0" smtClean="0"/>
              <a:t>Add and remove users, computers, and other devices</a:t>
            </a:r>
          </a:p>
          <a:p>
            <a:pPr lvl="1"/>
            <a:r>
              <a:rPr lang="en-US" dirty="0" smtClean="0"/>
              <a:t>Install software and administer network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user has a user account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name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67588E"/>
                </a:solidFill>
              </a:rPr>
              <a:t>user ID</a:t>
            </a:r>
            <a:r>
              <a:rPr lang="en-US" dirty="0" smtClean="0"/>
              <a:t>, identifies a specific user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password</a:t>
            </a:r>
            <a:r>
              <a:rPr lang="en-US" dirty="0" smtClean="0"/>
              <a:t> is a private combination of characters associated with the user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410 </a:t>
            </a:r>
          </a:p>
          <a:p>
            <a:r>
              <a:rPr lang="en-US" dirty="0" smtClean="0"/>
              <a:t>Figure 8-13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800600" cy="361854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412 </a:t>
            </a:r>
          </a:p>
          <a:p>
            <a:r>
              <a:rPr lang="en-US" dirty="0" smtClean="0"/>
              <a:t>Figure 8-14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83"/>
          <a:stretch/>
        </p:blipFill>
        <p:spPr>
          <a:xfrm>
            <a:off x="0" y="0"/>
            <a:ext cx="5791200" cy="68792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stand-alone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complete operating system that works on a desktop computer, notebook computer, or mobile computing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073097870"/>
              </p:ext>
            </p:extLst>
          </p:nvPr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Windows 7 </a:t>
            </a:r>
            <a:r>
              <a:rPr lang="en-US" dirty="0" smtClean="0"/>
              <a:t>is Microsoft’s fastest, most efficient operating system to date  and is available in multiple editions: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413 - 414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85825510"/>
              </p:ext>
            </p:extLst>
          </p:nvPr>
        </p:nvGraphicFramePr>
        <p:xfrm>
          <a:off x="1219200" y="3124200"/>
          <a:ext cx="662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provides programs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81247513"/>
              </p:ext>
            </p:extLst>
          </p:nvPr>
        </p:nvGraphicFramePr>
        <p:xfrm>
          <a:off x="152400" y="21336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414 </a:t>
            </a:r>
          </a:p>
          <a:p>
            <a:r>
              <a:rPr lang="en-US" dirty="0" smtClean="0"/>
              <a:t>Figures 8-16 – 8-17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5482827"/>
          </a:xfrm>
        </p:spPr>
      </p:pic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414 </a:t>
            </a:r>
          </a:p>
          <a:p>
            <a:r>
              <a:rPr lang="en-US" dirty="0" smtClean="0"/>
              <a:t>Figures 8-16 – 8-17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360" cy="6400800"/>
          </a:xfrm>
        </p:spPr>
      </p:pic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118" cy="5715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System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the programs that control or maintain the operations of the computer and its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48000"/>
          <a:ext cx="8534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7588E"/>
                </a:solidFill>
              </a:rPr>
              <a:t>Macintosh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has set the standard for operating system ease of use</a:t>
            </a:r>
          </a:p>
          <a:p>
            <a:r>
              <a:rPr lang="en-US" dirty="0" smtClean="0"/>
              <a:t>Latest version is </a:t>
            </a:r>
            <a:r>
              <a:rPr lang="en-US" b="1" dirty="0" smtClean="0">
                <a:solidFill>
                  <a:srgbClr val="67588E"/>
                </a:solidFill>
              </a:rPr>
              <a:t>Mac OS X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24200"/>
            <a:ext cx="597408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537702"/>
              </p:ext>
            </p:extLst>
          </p:nvPr>
        </p:nvGraphicFramePr>
        <p:xfrm>
          <a:off x="11430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416 – 417 </a:t>
            </a:r>
          </a:p>
          <a:p>
            <a:r>
              <a:rPr lang="en-US" dirty="0" smtClean="0"/>
              <a:t>Figures 8-20 – 8-21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19986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Windows Server 2008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an upgrade to Windows </a:t>
            </a:r>
            <a:br>
              <a:rPr lang="en-US" sz="2800" dirty="0" smtClean="0"/>
            </a:br>
            <a:r>
              <a:rPr lang="en-US" sz="2800" dirty="0" smtClean="0"/>
              <a:t>Server 2003</a:t>
            </a:r>
          </a:p>
          <a:p>
            <a:pPr lvl="1"/>
            <a:r>
              <a:rPr lang="en-US" sz="2400" dirty="0" smtClean="0"/>
              <a:t>Part of the </a:t>
            </a:r>
            <a:r>
              <a:rPr lang="en-US" sz="2400" b="1" dirty="0" smtClean="0">
                <a:solidFill>
                  <a:srgbClr val="67588E"/>
                </a:solidFill>
              </a:rPr>
              <a:t>Windows Server 2008 family</a:t>
            </a:r>
          </a:p>
          <a:p>
            <a:pPr lvl="1"/>
            <a:r>
              <a:rPr lang="en-US" sz="2400" dirty="0" smtClean="0"/>
              <a:t>Multiple editions</a:t>
            </a:r>
          </a:p>
          <a:p>
            <a:r>
              <a:rPr lang="en-US" sz="2800" dirty="0" smtClean="0"/>
              <a:t>Most editions include Hyper-V, a virtualization technology</a:t>
            </a:r>
          </a:p>
          <a:p>
            <a:pPr lvl="1"/>
            <a:r>
              <a:rPr lang="en-US" sz="2400" dirty="0" smtClean="0"/>
              <a:t>Virtualization is the practice of sharing or pooling computing resources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embedded 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resides on a ROM chip on a mobile device or consumer electronic device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418 - 420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315381195"/>
              </p:ext>
            </p:extLst>
          </p:nvPr>
        </p:nvGraphicFramePr>
        <p:xfrm>
          <a:off x="228600" y="2514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pic>
        <p:nvPicPr>
          <p:cNvPr id="7" name="Content Placeholder 6" descr="Fig8-2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" y="1752600"/>
            <a:ext cx="3699029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419 – 420</a:t>
            </a:r>
          </a:p>
          <a:p>
            <a:r>
              <a:rPr lang="en-US" dirty="0" smtClean="0"/>
              <a:t>Figures 8-22 – 8-26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2" y="1729563"/>
            <a:ext cx="1327923" cy="2232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68780"/>
            <a:ext cx="142117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9563"/>
            <a:ext cx="1161075" cy="223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0"/>
            <a:ext cx="1387700" cy="2720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utility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type of system software that allows a user to perform maintenance-type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421 </a:t>
            </a:r>
          </a:p>
          <a:p>
            <a:r>
              <a:rPr lang="en-US" dirty="0" smtClean="0"/>
              <a:t>Figure 8-27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4344988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file manager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utility that performs functions related to file management</a:t>
            </a:r>
          </a:p>
          <a:p>
            <a:pPr lvl="1"/>
            <a:r>
              <a:rPr lang="en-US" dirty="0" smtClean="0"/>
              <a:t>Displaying a list of files</a:t>
            </a:r>
          </a:p>
          <a:p>
            <a:pPr lvl="1"/>
            <a:r>
              <a:rPr lang="en-US" dirty="0" smtClean="0"/>
              <a:t>Organizing files in folders</a:t>
            </a:r>
          </a:p>
          <a:p>
            <a:pPr lvl="1"/>
            <a:r>
              <a:rPr lang="en-US" dirty="0" smtClean="0"/>
              <a:t>Copying, renaming, deleting, moving, and sorting files and </a:t>
            </a:r>
            <a:r>
              <a:rPr lang="en-US" b="1" dirty="0" smtClean="0">
                <a:solidFill>
                  <a:srgbClr val="67588E"/>
                </a:solidFill>
              </a:rPr>
              <a:t>folders</a:t>
            </a:r>
          </a:p>
          <a:p>
            <a:pPr lvl="1"/>
            <a:r>
              <a:rPr lang="en-US" dirty="0" smtClean="0"/>
              <a:t>Creating </a:t>
            </a:r>
            <a:r>
              <a:rPr lang="en-US" b="1" dirty="0" smtClean="0">
                <a:solidFill>
                  <a:srgbClr val="67588E"/>
                </a:solidFill>
              </a:rPr>
              <a:t>shortcuts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8-28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362200"/>
            <a:ext cx="4724400" cy="32572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search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program that attempts to locate a file on your computer based on criteria you specify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7834857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image viewer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display, copy, and print the contents of a graphics file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uninstaller</a:t>
            </a:r>
            <a:r>
              <a:rPr lang="en-US" dirty="0" smtClean="0"/>
              <a:t> removes a program, as well as any associated entries in the system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4800600" cy="50827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67588E"/>
                </a:solidFill>
              </a:rPr>
              <a:t>OS</a:t>
            </a:r>
            <a:r>
              <a:rPr lang="en-US" sz="2800" dirty="0" smtClean="0"/>
              <a:t>) is a set of programs containing instructions that work together to coordinate all the activities among computer hardware resources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398 - 399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971800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disk cleanup utility searches for and removes unnecessary files</a:t>
            </a:r>
          </a:p>
          <a:p>
            <a:pPr lvl="1"/>
            <a:r>
              <a:rPr lang="en-US" dirty="0" smtClean="0"/>
              <a:t>Downloaded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Temporary Internet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Deleted files</a:t>
            </a:r>
          </a:p>
          <a:p>
            <a:pPr lvl="1"/>
            <a:r>
              <a:rPr lang="en-US" dirty="0" smtClean="0"/>
              <a:t>Unused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399"/>
            <a:ext cx="3962400" cy="4850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disk defragmenter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reorganizes the files and unused space on a computer’s hard disk so that the operating system accesses data more quickly and programs run faster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Defragmenting</a:t>
            </a:r>
            <a:endParaRPr lang="en-US" b="1" dirty="0">
              <a:solidFill>
                <a:srgbClr val="67588E"/>
              </a:solidFill>
            </a:endParaRPr>
          </a:p>
        </p:txBody>
      </p:sp>
      <p:pic>
        <p:nvPicPr>
          <p:cNvPr id="12" name="Content Placeholder 11" descr="CFig8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5415580" cy="2971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423 – 424 </a:t>
            </a:r>
          </a:p>
          <a:p>
            <a:r>
              <a:rPr lang="en-US" dirty="0" smtClean="0"/>
              <a:t>Figure 8-32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backup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copy files to another storage medium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restore utility</a:t>
            </a:r>
            <a:r>
              <a:rPr lang="en-US" dirty="0" smtClean="0"/>
              <a:t> reverses the process and returns backed up files to their original 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424 </a:t>
            </a:r>
          </a:p>
          <a:p>
            <a:r>
              <a:rPr lang="en-US" dirty="0" smtClean="0"/>
              <a:t>Figure 8-33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057400"/>
            <a:ext cx="5000626" cy="3810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screen saver </a:t>
            </a:r>
            <a:r>
              <a:rPr lang="en-US" dirty="0" smtClean="0"/>
              <a:t>causes a display device’s screen to show a moving image or blank screen if no activity occurs for a specified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firewall</a:t>
            </a:r>
            <a:r>
              <a:rPr lang="en-US" dirty="0" smtClean="0"/>
              <a:t> detects and protects a personal computer from unauthorized intrusions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425 </a:t>
            </a:r>
          </a:p>
          <a:p>
            <a:r>
              <a:rPr lang="en-US" dirty="0" smtClean="0"/>
              <a:t>Figures 8-34 – 8-35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1981200" cy="2648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2" y="3733800"/>
            <a:ext cx="4975398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425 - 426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Free Online Antivirus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5370950" cy="40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425 – 426 </a:t>
            </a:r>
          </a:p>
          <a:p>
            <a:r>
              <a:rPr lang="en-US" dirty="0" smtClean="0"/>
              <a:t>Figures 8-36 – 8-37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292" cy="2819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817938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are programs that remove or block certain items from being displayed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426 - 427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234251437"/>
              </p:ext>
            </p:extLst>
          </p:nvPr>
        </p:nvGraphicFramePr>
        <p:xfrm>
          <a:off x="1524000" y="266700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file compression utility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shrinks the size of a file(s)</a:t>
            </a:r>
          </a:p>
          <a:p>
            <a:pPr lvl="1"/>
            <a:r>
              <a:rPr lang="en-US" sz="2400" dirty="0" smtClean="0"/>
              <a:t>Compressing files frees up room on the storage media</a:t>
            </a:r>
          </a:p>
          <a:p>
            <a:pPr lvl="1"/>
            <a:r>
              <a:rPr lang="en-US" sz="2400" dirty="0" smtClean="0"/>
              <a:t>Two types of compression</a:t>
            </a:r>
          </a:p>
          <a:p>
            <a:pPr lvl="2"/>
            <a:r>
              <a:rPr lang="en-US" sz="2000" dirty="0" err="1" smtClean="0"/>
              <a:t>Lossy</a:t>
            </a:r>
            <a:endParaRPr lang="en-US" sz="2000" dirty="0" smtClean="0"/>
          </a:p>
          <a:p>
            <a:pPr lvl="2"/>
            <a:r>
              <a:rPr lang="en-US" sz="2000" dirty="0" smtClean="0"/>
              <a:t>Lossless</a:t>
            </a:r>
          </a:p>
          <a:p>
            <a:r>
              <a:rPr lang="en-US" sz="2800" dirty="0" smtClean="0"/>
              <a:t>Compressed files sometimes are called </a:t>
            </a:r>
            <a:r>
              <a:rPr lang="en-US" sz="2800" b="1" dirty="0" smtClean="0">
                <a:solidFill>
                  <a:srgbClr val="67588E"/>
                </a:solidFill>
              </a:rPr>
              <a:t>zipped files</a:t>
            </a:r>
            <a:endParaRPr lang="en-US" sz="2800" dirty="0" smtClean="0">
              <a:solidFill>
                <a:srgbClr val="67588E"/>
              </a:solidFill>
            </a:endParaRPr>
          </a:p>
          <a:p>
            <a:pPr lvl="1"/>
            <a:r>
              <a:rPr lang="en-US" sz="2400" dirty="0" smtClean="0"/>
              <a:t>Can be </a:t>
            </a:r>
            <a:r>
              <a:rPr lang="en-US" sz="2400" b="1" dirty="0" smtClean="0">
                <a:solidFill>
                  <a:srgbClr val="67588E"/>
                </a:solidFill>
              </a:rPr>
              <a:t>uncompressed</a:t>
            </a:r>
            <a:endParaRPr lang="en-US" sz="2400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398 – 399 </a:t>
            </a:r>
          </a:p>
          <a:p>
            <a:r>
              <a:rPr lang="en-US" dirty="0" smtClean="0"/>
              <a:t>Figure 8-1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2594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media player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you to view images and animation, listen to audio, and watch video files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427 </a:t>
            </a:r>
          </a:p>
          <a:p>
            <a:r>
              <a:rPr lang="en-US" dirty="0" smtClean="0"/>
              <a:t>Figure 8-38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5545136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Disc burning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writes text, graphics, audio, and video files on a recordable or rewritable optical disc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8-39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62865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computer maintenance utility </a:t>
            </a:r>
            <a:r>
              <a:rPr lang="en-US" dirty="0" smtClean="0"/>
              <a:t>identifies and fixes operating system problems, detects and repairs disk problems, and includes the capability of improving a computer’s performance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3962400" cy="58702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8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starting or restarting a computer is called </a:t>
            </a:r>
            <a:r>
              <a:rPr lang="en-US" b="1" dirty="0" smtClean="0">
                <a:solidFill>
                  <a:srgbClr val="67588E"/>
                </a:solidFill>
              </a:rPr>
              <a:t>booting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400 </a:t>
            </a:r>
          </a:p>
          <a:p>
            <a:r>
              <a:rPr lang="en-US" dirty="0" smtClean="0"/>
              <a:t>Figure 8-2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667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971800"/>
            <a:ext cx="3672587" cy="2895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401 </a:t>
            </a:r>
          </a:p>
          <a:p>
            <a:r>
              <a:rPr lang="en-US" dirty="0" smtClean="0"/>
              <a:t>Figure 8-3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203" cy="6477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operating system includes various shut down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1923</Words>
  <Application>Microsoft Office PowerPoint</Application>
  <PresentationFormat>如螢幕大小 (4:3)</PresentationFormat>
  <Paragraphs>443</Paragraphs>
  <Slides>54</Slides>
  <Notes>54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Office Theme</vt:lpstr>
      <vt:lpstr>投影片 1</vt:lpstr>
      <vt:lpstr>Objectives Overview</vt:lpstr>
      <vt:lpstr>System Software</vt:lpstr>
      <vt:lpstr>Operating Systems</vt:lpstr>
      <vt:lpstr>Operating Systems</vt:lpstr>
      <vt:lpstr>Operating System Functions</vt:lpstr>
      <vt:lpstr>投影片 7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投影片 13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投影片 23</vt:lpstr>
      <vt:lpstr>Stand-Alone Operating Systems</vt:lpstr>
      <vt:lpstr>Stand-Alone Operating Systems</vt:lpstr>
      <vt:lpstr>Stand-Alone Operating Systems</vt:lpstr>
      <vt:lpstr>投影片 27</vt:lpstr>
      <vt:lpstr>投影片 28</vt:lpstr>
      <vt:lpstr>投影片 29</vt:lpstr>
      <vt:lpstr>Stand-Alone Operating Systems</vt:lpstr>
      <vt:lpstr>Stand-Alone Operating Systems</vt:lpstr>
      <vt:lpstr>Server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Video: Free Online Antivirus</vt:lpstr>
      <vt:lpstr>投影片 46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Summary</vt:lpstr>
      <vt:lpstr>投影片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SuperXP</cp:lastModifiedBy>
  <cp:revision>277</cp:revision>
  <dcterms:created xsi:type="dcterms:W3CDTF">2008-12-18T17:11:12Z</dcterms:created>
  <dcterms:modified xsi:type="dcterms:W3CDTF">2011-10-31T09:54:37Z</dcterms:modified>
</cp:coreProperties>
</file>