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348" r:id="rId2"/>
    <p:sldId id="260" r:id="rId3"/>
    <p:sldId id="261" r:id="rId4"/>
    <p:sldId id="295" r:id="rId5"/>
    <p:sldId id="296" r:id="rId6"/>
    <p:sldId id="297" r:id="rId7"/>
    <p:sldId id="345" r:id="rId8"/>
    <p:sldId id="298" r:id="rId9"/>
    <p:sldId id="299" r:id="rId10"/>
    <p:sldId id="300" r:id="rId11"/>
    <p:sldId id="346" r:id="rId12"/>
    <p:sldId id="301" r:id="rId13"/>
    <p:sldId id="302" r:id="rId14"/>
    <p:sldId id="303" r:id="rId15"/>
    <p:sldId id="304" r:id="rId16"/>
    <p:sldId id="305" r:id="rId17"/>
    <p:sldId id="306" r:id="rId18"/>
    <p:sldId id="308" r:id="rId19"/>
    <p:sldId id="318" r:id="rId20"/>
    <p:sldId id="344" r:id="rId21"/>
    <p:sldId id="332" r:id="rId22"/>
    <p:sldId id="333" r:id="rId23"/>
    <p:sldId id="347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20" r:id="rId34"/>
    <p:sldId id="262" r:id="rId35"/>
    <p:sldId id="26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700" autoAdjust="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Discuss the evolution of the Internet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13D456FC-2F9A-4EBC-A036-BD4C883CDAFF}">
      <dgm:prSet/>
      <dgm:spPr/>
      <dgm:t>
        <a:bodyPr/>
        <a:lstStyle/>
        <a:p>
          <a:r>
            <a:rPr lang="en-US" dirty="0" smtClean="0"/>
            <a:t>Identify and briefly describe various broadband Internet connections and state differences between broadband Internet connections and dial-up connections</a:t>
          </a:r>
        </a:p>
      </dgm:t>
    </dgm:pt>
    <dgm:pt modelId="{75050760-A0D7-4E88-8113-21C1F9492564}" type="parTrans" cxnId="{220D59F4-DACF-4CE0-A672-046BAA3BF753}">
      <dgm:prSet/>
      <dgm:spPr/>
      <dgm:t>
        <a:bodyPr/>
        <a:lstStyle/>
        <a:p>
          <a:endParaRPr lang="en-US"/>
        </a:p>
      </dgm:t>
    </dgm:pt>
    <dgm:pt modelId="{B6E8DC3B-3CB9-4174-9DF5-4BFB639CC1FF}" type="sibTrans" cxnId="{220D59F4-DACF-4CE0-A672-046BAA3BF753}">
      <dgm:prSet/>
      <dgm:spPr/>
      <dgm:t>
        <a:bodyPr/>
        <a:lstStyle/>
        <a:p>
          <a:endParaRPr lang="en-US"/>
        </a:p>
      </dgm:t>
    </dgm:pt>
    <dgm:pt modelId="{52B05F73-CF41-4ED6-9ABC-233640E28F33}">
      <dgm:prSet/>
      <dgm:spPr/>
      <dgm:t>
        <a:bodyPr/>
        <a:lstStyle/>
        <a:p>
          <a:r>
            <a:rPr lang="en-US" dirty="0" smtClean="0"/>
            <a:t>Describe the types of Internet access providers</a:t>
          </a:r>
        </a:p>
      </dgm:t>
    </dgm:pt>
    <dgm:pt modelId="{CE36DD71-FEE8-455E-B198-A9D7E377D501}" type="parTrans" cxnId="{45C3EFCD-A5F6-4B17-85BE-37BB1C7371C4}">
      <dgm:prSet/>
      <dgm:spPr/>
      <dgm:t>
        <a:bodyPr/>
        <a:lstStyle/>
        <a:p>
          <a:endParaRPr lang="en-US"/>
        </a:p>
      </dgm:t>
    </dgm:pt>
    <dgm:pt modelId="{61CD1189-ACBB-4C8D-B9C7-087CF3741252}" type="sibTrans" cxnId="{45C3EFCD-A5F6-4B17-85BE-37BB1C7371C4}">
      <dgm:prSet/>
      <dgm:spPr/>
      <dgm:t>
        <a:bodyPr/>
        <a:lstStyle/>
        <a:p>
          <a:endParaRPr lang="en-US"/>
        </a:p>
      </dgm:t>
    </dgm:pt>
    <dgm:pt modelId="{02751C42-5A3B-4B56-B837-A88E5A347344}">
      <dgm:prSet/>
      <dgm:spPr/>
      <dgm:t>
        <a:bodyPr/>
        <a:lstStyle/>
        <a:p>
          <a:r>
            <a:rPr lang="en-US" dirty="0" smtClean="0"/>
            <a:t>Describe the purpose of an IP address and its relationship to a domain name</a:t>
          </a:r>
        </a:p>
      </dgm:t>
    </dgm:pt>
    <dgm:pt modelId="{2F69A6C1-3264-4B08-AEEE-A43FAFF05D40}" type="parTrans" cxnId="{C8790769-085A-429F-A059-56482251A4E1}">
      <dgm:prSet/>
      <dgm:spPr/>
      <dgm:t>
        <a:bodyPr/>
        <a:lstStyle/>
        <a:p>
          <a:endParaRPr lang="en-US"/>
        </a:p>
      </dgm:t>
    </dgm:pt>
    <dgm:pt modelId="{2FACCAF7-5B66-4EB2-B811-76DC4A2EBA38}" type="sibTrans" cxnId="{C8790769-085A-429F-A059-56482251A4E1}">
      <dgm:prSet/>
      <dgm:spPr/>
      <dgm:t>
        <a:bodyPr/>
        <a:lstStyle/>
        <a:p>
          <a:endParaRPr lang="en-US"/>
        </a:p>
      </dgm:t>
    </dgm:pt>
    <dgm:pt modelId="{8CEE455F-2BD3-4909-BDE8-3DD8DB7E26EF}">
      <dgm:prSet/>
      <dgm:spPr/>
      <dgm:t>
        <a:bodyPr/>
        <a:lstStyle/>
        <a:p>
          <a:r>
            <a:rPr lang="en-US" dirty="0" smtClean="0"/>
            <a:t>Explain the purpose of a Web browser and identify the components of a Web address</a:t>
          </a:r>
        </a:p>
      </dgm:t>
    </dgm:pt>
    <dgm:pt modelId="{F162A297-73D2-450F-BB11-3118CC90DEDC}" type="parTrans" cxnId="{5F52ED6E-B63B-488E-8FA2-EACA97D950A9}">
      <dgm:prSet/>
      <dgm:spPr/>
      <dgm:t>
        <a:bodyPr/>
        <a:lstStyle/>
        <a:p>
          <a:endParaRPr lang="en-US"/>
        </a:p>
      </dgm:t>
    </dgm:pt>
    <dgm:pt modelId="{926F4DDA-5F23-43B2-9E51-CE9794B481E6}" type="sibTrans" cxnId="{5F52ED6E-B63B-488E-8FA2-EACA97D950A9}">
      <dgm:prSet/>
      <dgm:spPr/>
      <dgm:t>
        <a:bodyPr/>
        <a:lstStyle/>
        <a:p>
          <a:endParaRPr lang="en-US"/>
        </a:p>
      </dgm:t>
    </dgm:pt>
    <dgm:pt modelId="{87392A68-6AB6-419C-B3B0-B29323F97A8E}">
      <dgm:prSet/>
      <dgm:spPr/>
      <dgm:t>
        <a:bodyPr/>
        <a:lstStyle/>
        <a:p>
          <a:r>
            <a:rPr lang="en-US" dirty="0" smtClean="0"/>
            <a:t>Describe how to use a search engine to search for information on the Web and differentiate between a search engine and a subject directory</a:t>
          </a:r>
        </a:p>
      </dgm:t>
    </dgm:pt>
    <dgm:pt modelId="{29989350-33D1-4139-972C-E13803DAC0BF}" type="parTrans" cxnId="{3CACDC95-0287-410A-9A5C-FAA60D5EE6D4}">
      <dgm:prSet/>
      <dgm:spPr/>
      <dgm:t>
        <a:bodyPr/>
        <a:lstStyle/>
        <a:p>
          <a:endParaRPr lang="en-US"/>
        </a:p>
      </dgm:t>
    </dgm:pt>
    <dgm:pt modelId="{5B401A36-E37F-459F-B60D-FBA90C822DC2}" type="sibTrans" cxnId="{3CACDC95-0287-410A-9A5C-FAA60D5EE6D4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6AFA3AB6-4188-407D-ADC2-50A48C44B598}" type="pres">
      <dgm:prSet presAssocID="{13D456FC-2F9A-4EBC-A036-BD4C883CDAF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867DA-5357-4ECA-81B9-B0401A63F649}" type="pres">
      <dgm:prSet presAssocID="{B6E8DC3B-3CB9-4174-9DF5-4BFB639CC1FF}" presName="sibTrans" presStyleCnt="0"/>
      <dgm:spPr/>
    </dgm:pt>
    <dgm:pt modelId="{EF20503C-CB0A-41E9-BD66-8B0A88529511}" type="pres">
      <dgm:prSet presAssocID="{52B05F73-CF41-4ED6-9ABC-233640E28F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34E09-58CA-4BAD-B8A0-12278BE1965F}" type="pres">
      <dgm:prSet presAssocID="{61CD1189-ACBB-4C8D-B9C7-087CF3741252}" presName="sibTrans" presStyleCnt="0"/>
      <dgm:spPr/>
    </dgm:pt>
    <dgm:pt modelId="{9654EA5E-8C5C-4B80-89D7-9C9899E9BF09}" type="pres">
      <dgm:prSet presAssocID="{02751C42-5A3B-4B56-B837-A88E5A34734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73A28-3E3B-4044-89F3-DCF7FBEA4CB1}" type="pres">
      <dgm:prSet presAssocID="{2FACCAF7-5B66-4EB2-B811-76DC4A2EBA38}" presName="sibTrans" presStyleCnt="0"/>
      <dgm:spPr/>
    </dgm:pt>
    <dgm:pt modelId="{3D47C011-73D7-48B0-9E50-108AAAED6724}" type="pres">
      <dgm:prSet presAssocID="{8CEE455F-2BD3-4909-BDE8-3DD8DB7E26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66000-4215-4804-A4FA-F0C21D394DBA}" type="pres">
      <dgm:prSet presAssocID="{926F4DDA-5F23-43B2-9E51-CE9794B481E6}" presName="sibTrans" presStyleCnt="0"/>
      <dgm:spPr/>
    </dgm:pt>
    <dgm:pt modelId="{8C236F45-2885-4042-BF54-89DE75652B3D}" type="pres">
      <dgm:prSet presAssocID="{87392A68-6AB6-419C-B3B0-B29323F97A8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DC2812-277D-43DF-9FF2-BD4BCAFBAEC6}" type="presOf" srcId="{13D456FC-2F9A-4EBC-A036-BD4C883CDAFF}" destId="{6AFA3AB6-4188-407D-ADC2-50A48C44B598}" srcOrd="0" destOrd="0" presId="urn:microsoft.com/office/officeart/2005/8/layout/default#12"/>
    <dgm:cxn modelId="{3CACDC95-0287-410A-9A5C-FAA60D5EE6D4}" srcId="{3DE9E547-3C66-4E5D-9D07-0515EED2B913}" destId="{87392A68-6AB6-419C-B3B0-B29323F97A8E}" srcOrd="5" destOrd="0" parTransId="{29989350-33D1-4139-972C-E13803DAC0BF}" sibTransId="{5B401A36-E37F-459F-B60D-FBA90C822DC2}"/>
    <dgm:cxn modelId="{C8790769-085A-429F-A059-56482251A4E1}" srcId="{3DE9E547-3C66-4E5D-9D07-0515EED2B913}" destId="{02751C42-5A3B-4B56-B837-A88E5A347344}" srcOrd="3" destOrd="0" parTransId="{2F69A6C1-3264-4B08-AEEE-A43FAFF05D40}" sibTransId="{2FACCAF7-5B66-4EB2-B811-76DC4A2EBA38}"/>
    <dgm:cxn modelId="{220D59F4-DACF-4CE0-A672-046BAA3BF753}" srcId="{3DE9E547-3C66-4E5D-9D07-0515EED2B913}" destId="{13D456FC-2F9A-4EBC-A036-BD4C883CDAFF}" srcOrd="1" destOrd="0" parTransId="{75050760-A0D7-4E88-8113-21C1F9492564}" sibTransId="{B6E8DC3B-3CB9-4174-9DF5-4BFB639CC1FF}"/>
    <dgm:cxn modelId="{5F52ED6E-B63B-488E-8FA2-EACA97D950A9}" srcId="{3DE9E547-3C66-4E5D-9D07-0515EED2B913}" destId="{8CEE455F-2BD3-4909-BDE8-3DD8DB7E26EF}" srcOrd="4" destOrd="0" parTransId="{F162A297-73D2-450F-BB11-3118CC90DEDC}" sibTransId="{926F4DDA-5F23-43B2-9E51-CE9794B481E6}"/>
    <dgm:cxn modelId="{B6DB5253-99E7-43FA-9848-E5550C315C4B}" type="presOf" srcId="{87392A68-6AB6-419C-B3B0-B29323F97A8E}" destId="{8C236F45-2885-4042-BF54-89DE75652B3D}" srcOrd="0" destOrd="0" presId="urn:microsoft.com/office/officeart/2005/8/layout/default#12"/>
    <dgm:cxn modelId="{B6857CD6-B7A8-4FE9-8901-450A731E5139}" type="presOf" srcId="{52B05F73-CF41-4ED6-9ABC-233640E28F33}" destId="{EF20503C-CB0A-41E9-BD66-8B0A88529511}" srcOrd="0" destOrd="0" presId="urn:microsoft.com/office/officeart/2005/8/layout/default#12"/>
    <dgm:cxn modelId="{1DA4B63C-F899-4037-9A97-8B03B882C9EB}" type="presOf" srcId="{8CEE455F-2BD3-4909-BDE8-3DD8DB7E26EF}" destId="{3D47C011-73D7-48B0-9E50-108AAAED6724}" srcOrd="0" destOrd="0" presId="urn:microsoft.com/office/officeart/2005/8/layout/default#12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6C3BEF2-2DBA-42EB-9810-973BE445D0C7}" type="presOf" srcId="{3DE9E547-3C66-4E5D-9D07-0515EED2B913}" destId="{46A1C575-DE29-4021-A28C-E1E7FA78085E}" srcOrd="0" destOrd="0" presId="urn:microsoft.com/office/officeart/2005/8/layout/default#12"/>
    <dgm:cxn modelId="{61BD232B-602A-4570-91E0-F41011BA4770}" type="presOf" srcId="{02751C42-5A3B-4B56-B837-A88E5A347344}" destId="{9654EA5E-8C5C-4B80-89D7-9C9899E9BF09}" srcOrd="0" destOrd="0" presId="urn:microsoft.com/office/officeart/2005/8/layout/default#12"/>
    <dgm:cxn modelId="{DB5CF76F-016D-4F32-AE1E-423FE30EF2F6}" type="presOf" srcId="{F9022B54-68C2-4973-9A00-460029290542}" destId="{E43CDCF3-D5B2-4556-A6FF-1FBA940E878F}" srcOrd="0" destOrd="0" presId="urn:microsoft.com/office/officeart/2005/8/layout/default#12"/>
    <dgm:cxn modelId="{45C3EFCD-A5F6-4B17-85BE-37BB1C7371C4}" srcId="{3DE9E547-3C66-4E5D-9D07-0515EED2B913}" destId="{52B05F73-CF41-4ED6-9ABC-233640E28F33}" srcOrd="2" destOrd="0" parTransId="{CE36DD71-FEE8-455E-B198-A9D7E377D501}" sibTransId="{61CD1189-ACBB-4C8D-B9C7-087CF3741252}"/>
    <dgm:cxn modelId="{C6831F33-A671-4D3A-9651-E6901DF4D6AC}" type="presParOf" srcId="{46A1C575-DE29-4021-A28C-E1E7FA78085E}" destId="{E43CDCF3-D5B2-4556-A6FF-1FBA940E878F}" srcOrd="0" destOrd="0" presId="urn:microsoft.com/office/officeart/2005/8/layout/default#12"/>
    <dgm:cxn modelId="{23A16BBC-1098-40CF-A0D5-9C900233786D}" type="presParOf" srcId="{46A1C575-DE29-4021-A28C-E1E7FA78085E}" destId="{54066D3B-676A-41CA-98B3-C0905E22B6EF}" srcOrd="1" destOrd="0" presId="urn:microsoft.com/office/officeart/2005/8/layout/default#12"/>
    <dgm:cxn modelId="{5DC3EBC1-8C0D-4B4F-BF91-E2CF183C7B8A}" type="presParOf" srcId="{46A1C575-DE29-4021-A28C-E1E7FA78085E}" destId="{6AFA3AB6-4188-407D-ADC2-50A48C44B598}" srcOrd="2" destOrd="0" presId="urn:microsoft.com/office/officeart/2005/8/layout/default#12"/>
    <dgm:cxn modelId="{BEDBE273-FBC6-4439-BD48-2F6422C4DEED}" type="presParOf" srcId="{46A1C575-DE29-4021-A28C-E1E7FA78085E}" destId="{1AD867DA-5357-4ECA-81B9-B0401A63F649}" srcOrd="3" destOrd="0" presId="urn:microsoft.com/office/officeart/2005/8/layout/default#12"/>
    <dgm:cxn modelId="{C99526A6-63DE-465C-9399-B8162E071FC3}" type="presParOf" srcId="{46A1C575-DE29-4021-A28C-E1E7FA78085E}" destId="{EF20503C-CB0A-41E9-BD66-8B0A88529511}" srcOrd="4" destOrd="0" presId="urn:microsoft.com/office/officeart/2005/8/layout/default#12"/>
    <dgm:cxn modelId="{3C221B0A-4AB0-42D6-8E90-873DAAFA74FB}" type="presParOf" srcId="{46A1C575-DE29-4021-A28C-E1E7FA78085E}" destId="{D5C34E09-58CA-4BAD-B8A0-12278BE1965F}" srcOrd="5" destOrd="0" presId="urn:microsoft.com/office/officeart/2005/8/layout/default#12"/>
    <dgm:cxn modelId="{15D5A98D-480C-4C52-9A20-FB2DAE9BF2E2}" type="presParOf" srcId="{46A1C575-DE29-4021-A28C-E1E7FA78085E}" destId="{9654EA5E-8C5C-4B80-89D7-9C9899E9BF09}" srcOrd="6" destOrd="0" presId="urn:microsoft.com/office/officeart/2005/8/layout/default#12"/>
    <dgm:cxn modelId="{3ABA2A63-2295-4A54-B32A-8A5D427849C9}" type="presParOf" srcId="{46A1C575-DE29-4021-A28C-E1E7FA78085E}" destId="{3EE73A28-3E3B-4044-89F3-DCF7FBEA4CB1}" srcOrd="7" destOrd="0" presId="urn:microsoft.com/office/officeart/2005/8/layout/default#12"/>
    <dgm:cxn modelId="{747A800B-240F-4F6B-AC89-3C4E3B546E9C}" type="presParOf" srcId="{46A1C575-DE29-4021-A28C-E1E7FA78085E}" destId="{3D47C011-73D7-48B0-9E50-108AAAED6724}" srcOrd="8" destOrd="0" presId="urn:microsoft.com/office/officeart/2005/8/layout/default#12"/>
    <dgm:cxn modelId="{396F914F-2AF6-42D6-9711-A6A94DB15792}" type="presParOf" srcId="{46A1C575-DE29-4021-A28C-E1E7FA78085E}" destId="{54D66000-4215-4804-A4FA-F0C21D394DBA}" srcOrd="9" destOrd="0" presId="urn:microsoft.com/office/officeart/2005/8/layout/default#12"/>
    <dgm:cxn modelId="{66DB3ACD-02C6-436C-B012-33AB0CA63029}" type="presParOf" srcId="{46A1C575-DE29-4021-A28C-E1E7FA78085E}" destId="{8C236F45-2885-4042-BF54-89DE75652B3D}" srcOrd="10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5605B9-0B2C-454F-896C-C73906742918}" type="doc">
      <dgm:prSet loTypeId="urn:microsoft.com/office/officeart/2005/8/layout/radial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801F0B2-7F72-453D-B380-F441E290059B}">
      <dgm:prSet phldrT="[Text]"/>
      <dgm:spPr/>
      <dgm:t>
        <a:bodyPr/>
        <a:lstStyle/>
        <a:p>
          <a:r>
            <a:rPr lang="en-US" dirty="0" smtClean="0"/>
            <a:t>Consumer-to-consumer (C2C)</a:t>
          </a:r>
          <a:endParaRPr lang="en-US" dirty="0"/>
        </a:p>
      </dgm:t>
    </dgm:pt>
    <dgm:pt modelId="{F1124F6C-0667-46C4-8877-3AF32EE4F2F1}" type="parTrans" cxnId="{3B89AE2E-F8CE-4CBC-8D6C-18A8BC9A6582}">
      <dgm:prSet/>
      <dgm:spPr/>
      <dgm:t>
        <a:bodyPr/>
        <a:lstStyle/>
        <a:p>
          <a:endParaRPr lang="en-US"/>
        </a:p>
      </dgm:t>
    </dgm:pt>
    <dgm:pt modelId="{5C5247A3-1553-4F90-9317-3F3C02853941}" type="sibTrans" cxnId="{3B89AE2E-F8CE-4CBC-8D6C-18A8BC9A6582}">
      <dgm:prSet/>
      <dgm:spPr/>
      <dgm:t>
        <a:bodyPr/>
        <a:lstStyle/>
        <a:p>
          <a:endParaRPr lang="en-US"/>
        </a:p>
      </dgm:t>
    </dgm:pt>
    <dgm:pt modelId="{18743A49-CFD5-4ABE-9A4A-577DF167C417}">
      <dgm:prSet phldrT="[Text]"/>
      <dgm:spPr/>
      <dgm:t>
        <a:bodyPr/>
        <a:lstStyle/>
        <a:p>
          <a:r>
            <a:rPr lang="en-US" dirty="0" smtClean="0"/>
            <a:t>Business-to-business (B2B)</a:t>
          </a:r>
          <a:endParaRPr lang="en-US" dirty="0"/>
        </a:p>
      </dgm:t>
    </dgm:pt>
    <dgm:pt modelId="{71F28AA3-5B87-45E8-B7AE-942A914A643A}" type="parTrans" cxnId="{F19B7FFB-A169-4D03-AE83-DF157FF438AC}">
      <dgm:prSet/>
      <dgm:spPr/>
      <dgm:t>
        <a:bodyPr/>
        <a:lstStyle/>
        <a:p>
          <a:endParaRPr lang="en-US"/>
        </a:p>
      </dgm:t>
    </dgm:pt>
    <dgm:pt modelId="{E01E5B85-DECC-4F79-906D-30BF675DC57F}" type="sibTrans" cxnId="{F19B7FFB-A169-4D03-AE83-DF157FF438AC}">
      <dgm:prSet/>
      <dgm:spPr/>
      <dgm:t>
        <a:bodyPr/>
        <a:lstStyle/>
        <a:p>
          <a:endParaRPr lang="en-US"/>
        </a:p>
      </dgm:t>
    </dgm:pt>
    <dgm:pt modelId="{40050B4F-D1F8-4404-A0B1-DD15D38260CF}">
      <dgm:prSet phldrT="[Text]"/>
      <dgm:spPr/>
      <dgm:t>
        <a:bodyPr/>
        <a:lstStyle/>
        <a:p>
          <a:r>
            <a:rPr lang="en-US" dirty="0" smtClean="0"/>
            <a:t>Business-to-consumer (B2C)</a:t>
          </a:r>
          <a:endParaRPr lang="en-US" dirty="0"/>
        </a:p>
      </dgm:t>
    </dgm:pt>
    <dgm:pt modelId="{419FE4A1-C7B0-4DB7-8633-DA0176CD7022}" type="sibTrans" cxnId="{1DEA959A-0FFD-44A8-AD33-5814A814989D}">
      <dgm:prSet/>
      <dgm:spPr/>
      <dgm:t>
        <a:bodyPr/>
        <a:lstStyle/>
        <a:p>
          <a:endParaRPr lang="en-US"/>
        </a:p>
      </dgm:t>
    </dgm:pt>
    <dgm:pt modelId="{89DB4229-C8BE-4213-A4BB-C07666AB2BB7}" type="parTrans" cxnId="{1DEA959A-0FFD-44A8-AD33-5814A814989D}">
      <dgm:prSet/>
      <dgm:spPr/>
      <dgm:t>
        <a:bodyPr/>
        <a:lstStyle/>
        <a:p>
          <a:endParaRPr lang="en-US"/>
        </a:p>
      </dgm:t>
    </dgm:pt>
    <dgm:pt modelId="{401A5858-53E4-4D69-B923-6426947882F7}">
      <dgm:prSet phldrT="[Text]" custT="1"/>
      <dgm:spPr/>
      <dgm:t>
        <a:bodyPr/>
        <a:lstStyle/>
        <a:p>
          <a:r>
            <a:rPr lang="en-US" sz="2800" b="1" dirty="0" smtClean="0"/>
            <a:t>E-commerce</a:t>
          </a:r>
          <a:endParaRPr lang="en-US" sz="2800" b="1" dirty="0"/>
        </a:p>
      </dgm:t>
    </dgm:pt>
    <dgm:pt modelId="{AD11AF75-EC17-4D43-A8F9-28FA9F380189}" type="sibTrans" cxnId="{01B69B2C-F5B1-434E-8178-E39E5F20FACA}">
      <dgm:prSet/>
      <dgm:spPr/>
      <dgm:t>
        <a:bodyPr/>
        <a:lstStyle/>
        <a:p>
          <a:endParaRPr lang="en-US"/>
        </a:p>
      </dgm:t>
    </dgm:pt>
    <dgm:pt modelId="{CCEDAD0C-FE66-4809-B371-01E16945C88A}" type="parTrans" cxnId="{01B69B2C-F5B1-434E-8178-E39E5F20FACA}">
      <dgm:prSet/>
      <dgm:spPr/>
      <dgm:t>
        <a:bodyPr/>
        <a:lstStyle/>
        <a:p>
          <a:endParaRPr lang="en-US"/>
        </a:p>
      </dgm:t>
    </dgm:pt>
    <dgm:pt modelId="{FB0541C8-F6EB-4EC8-A1A9-2153E238BEE2}" type="pres">
      <dgm:prSet presAssocID="{FC5605B9-0B2C-454F-896C-C7390674291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143769-7B3F-4D7D-9526-C48DF24DA177}" type="pres">
      <dgm:prSet presAssocID="{FC5605B9-0B2C-454F-896C-C73906742918}" presName="radial" presStyleCnt="0">
        <dgm:presLayoutVars>
          <dgm:animLvl val="ctr"/>
        </dgm:presLayoutVars>
      </dgm:prSet>
      <dgm:spPr/>
    </dgm:pt>
    <dgm:pt modelId="{4527C10A-A8FC-40F6-B437-F7BE8AB9FFF8}" type="pres">
      <dgm:prSet presAssocID="{401A5858-53E4-4D69-B923-6426947882F7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323584A8-4BAE-45E8-ACB0-92819D8566E7}" type="pres">
      <dgm:prSet presAssocID="{40050B4F-D1F8-4404-A0B1-DD15D38260CF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C5251-2C1A-45A5-998E-BC78819DE06F}" type="pres">
      <dgm:prSet presAssocID="{8801F0B2-7F72-453D-B380-F441E290059B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96B37-8DEF-4E31-A97A-3796625CC2DF}" type="pres">
      <dgm:prSet presAssocID="{18743A49-CFD5-4ABE-9A4A-577DF167C417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A959A-0FFD-44A8-AD33-5814A814989D}" srcId="{401A5858-53E4-4D69-B923-6426947882F7}" destId="{40050B4F-D1F8-4404-A0B1-DD15D38260CF}" srcOrd="0" destOrd="0" parTransId="{89DB4229-C8BE-4213-A4BB-C07666AB2BB7}" sibTransId="{419FE4A1-C7B0-4DB7-8633-DA0176CD7022}"/>
    <dgm:cxn modelId="{029BA0EE-E777-48EF-A170-F861A1AB2C1D}" type="presOf" srcId="{18743A49-CFD5-4ABE-9A4A-577DF167C417}" destId="{D0396B37-8DEF-4E31-A97A-3796625CC2DF}" srcOrd="0" destOrd="0" presId="urn:microsoft.com/office/officeart/2005/8/layout/radial3"/>
    <dgm:cxn modelId="{8B6A9CBD-9892-4C45-A1B6-49C9EBBC84F0}" type="presOf" srcId="{8801F0B2-7F72-453D-B380-F441E290059B}" destId="{D98C5251-2C1A-45A5-998E-BC78819DE06F}" srcOrd="0" destOrd="0" presId="urn:microsoft.com/office/officeart/2005/8/layout/radial3"/>
    <dgm:cxn modelId="{687825B4-75E9-47EB-A520-84390B499EF9}" type="presOf" srcId="{40050B4F-D1F8-4404-A0B1-DD15D38260CF}" destId="{323584A8-4BAE-45E8-ACB0-92819D8566E7}" srcOrd="0" destOrd="0" presId="urn:microsoft.com/office/officeart/2005/8/layout/radial3"/>
    <dgm:cxn modelId="{1A37A0C5-6320-4514-8C26-67CE22C0772B}" type="presOf" srcId="{401A5858-53E4-4D69-B923-6426947882F7}" destId="{4527C10A-A8FC-40F6-B437-F7BE8AB9FFF8}" srcOrd="0" destOrd="0" presId="urn:microsoft.com/office/officeart/2005/8/layout/radial3"/>
    <dgm:cxn modelId="{74AEA69A-87DA-4B92-9324-6D163D0276AA}" type="presOf" srcId="{FC5605B9-0B2C-454F-896C-C73906742918}" destId="{FB0541C8-F6EB-4EC8-A1A9-2153E238BEE2}" srcOrd="0" destOrd="0" presId="urn:microsoft.com/office/officeart/2005/8/layout/radial3"/>
    <dgm:cxn modelId="{F19B7FFB-A169-4D03-AE83-DF157FF438AC}" srcId="{401A5858-53E4-4D69-B923-6426947882F7}" destId="{18743A49-CFD5-4ABE-9A4A-577DF167C417}" srcOrd="2" destOrd="0" parTransId="{71F28AA3-5B87-45E8-B7AE-942A914A643A}" sibTransId="{E01E5B85-DECC-4F79-906D-30BF675DC57F}"/>
    <dgm:cxn modelId="{01B69B2C-F5B1-434E-8178-E39E5F20FACA}" srcId="{FC5605B9-0B2C-454F-896C-C73906742918}" destId="{401A5858-53E4-4D69-B923-6426947882F7}" srcOrd="0" destOrd="0" parTransId="{CCEDAD0C-FE66-4809-B371-01E16945C88A}" sibTransId="{AD11AF75-EC17-4D43-A8F9-28FA9F380189}"/>
    <dgm:cxn modelId="{3B89AE2E-F8CE-4CBC-8D6C-18A8BC9A6582}" srcId="{401A5858-53E4-4D69-B923-6426947882F7}" destId="{8801F0B2-7F72-453D-B380-F441E290059B}" srcOrd="1" destOrd="0" parTransId="{F1124F6C-0667-46C4-8877-3AF32EE4F2F1}" sibTransId="{5C5247A3-1553-4F90-9317-3F3C02853941}"/>
    <dgm:cxn modelId="{5C624202-D3E8-4776-892C-8B4C31ABB258}" type="presParOf" srcId="{FB0541C8-F6EB-4EC8-A1A9-2153E238BEE2}" destId="{C4143769-7B3F-4D7D-9526-C48DF24DA177}" srcOrd="0" destOrd="0" presId="urn:microsoft.com/office/officeart/2005/8/layout/radial3"/>
    <dgm:cxn modelId="{A288CEA1-5687-4368-B0C1-BF9D9F92D5C9}" type="presParOf" srcId="{C4143769-7B3F-4D7D-9526-C48DF24DA177}" destId="{4527C10A-A8FC-40F6-B437-F7BE8AB9FFF8}" srcOrd="0" destOrd="0" presId="urn:microsoft.com/office/officeart/2005/8/layout/radial3"/>
    <dgm:cxn modelId="{708D03D3-944B-409B-8463-5C9E393CC761}" type="presParOf" srcId="{C4143769-7B3F-4D7D-9526-C48DF24DA177}" destId="{323584A8-4BAE-45E8-ACB0-92819D8566E7}" srcOrd="1" destOrd="0" presId="urn:microsoft.com/office/officeart/2005/8/layout/radial3"/>
    <dgm:cxn modelId="{40CFF3A5-C3D4-4A51-B3DA-8C4DA85EDFA6}" type="presParOf" srcId="{C4143769-7B3F-4D7D-9526-C48DF24DA177}" destId="{D98C5251-2C1A-45A5-998E-BC78819DE06F}" srcOrd="2" destOrd="0" presId="urn:microsoft.com/office/officeart/2005/8/layout/radial3"/>
    <dgm:cxn modelId="{7B6E6328-31F7-4E8A-B53B-02D25279299C}" type="presParOf" srcId="{C4143769-7B3F-4D7D-9526-C48DF24DA177}" destId="{D0396B37-8DEF-4E31-A97A-3796625CC2D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8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History and structure of the Internet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8FB0539A-A379-4659-A472-03A63227AEF8}">
      <dgm:prSet/>
      <dgm:spPr/>
      <dgm:t>
        <a:bodyPr/>
        <a:lstStyle/>
        <a:p>
          <a:r>
            <a:rPr lang="en-US" dirty="0" smtClean="0"/>
            <a:t>World Wide Web</a:t>
          </a:r>
          <a:endParaRPr lang="en-US" dirty="0"/>
        </a:p>
      </dgm:t>
    </dgm:pt>
    <dgm:pt modelId="{8D35215A-708C-4238-925F-E2E05DAC8E7B}" type="parTrans" cxnId="{661B88EF-6B58-4536-81B2-BD924119D523}">
      <dgm:prSet/>
      <dgm:spPr/>
      <dgm:t>
        <a:bodyPr/>
        <a:lstStyle/>
        <a:p>
          <a:endParaRPr lang="en-US"/>
        </a:p>
      </dgm:t>
    </dgm:pt>
    <dgm:pt modelId="{4C2B3D4B-5273-4BAF-8AC2-3DC4C7922229}" type="sibTrans" cxnId="{661B88EF-6B58-4536-81B2-BD924119D523}">
      <dgm:prSet/>
      <dgm:spPr/>
      <dgm:t>
        <a:bodyPr/>
        <a:lstStyle/>
        <a:p>
          <a:endParaRPr lang="en-US"/>
        </a:p>
      </dgm:t>
    </dgm:pt>
    <dgm:pt modelId="{7FFD2E5E-F3C1-4020-A08E-06B8747F7ED3}">
      <dgm:prSet/>
      <dgm:spPr/>
      <dgm:t>
        <a:bodyPr/>
        <a:lstStyle/>
        <a:p>
          <a:r>
            <a:rPr lang="en-US" dirty="0" smtClean="0"/>
            <a:t>Browsing, navigating, searching, Web publishing, and </a:t>
          </a:r>
          <a:br>
            <a:rPr lang="en-US" dirty="0" smtClean="0"/>
          </a:br>
          <a:r>
            <a:rPr lang="en-US" dirty="0" smtClean="0"/>
            <a:t>e-commerce</a:t>
          </a:r>
          <a:endParaRPr lang="en-US" dirty="0"/>
        </a:p>
      </dgm:t>
    </dgm:pt>
    <dgm:pt modelId="{454E50A7-AB29-4B40-9285-4982A5D3D00A}" type="parTrans" cxnId="{CBE55289-BD10-4935-87CF-282824355097}">
      <dgm:prSet/>
      <dgm:spPr/>
      <dgm:t>
        <a:bodyPr/>
        <a:lstStyle/>
        <a:p>
          <a:endParaRPr lang="en-US"/>
        </a:p>
      </dgm:t>
    </dgm:pt>
    <dgm:pt modelId="{0A182BCB-1F32-4607-9DDA-D1761C40EF97}" type="sibTrans" cxnId="{CBE55289-BD10-4935-87CF-282824355097}">
      <dgm:prSet/>
      <dgm:spPr/>
      <dgm:t>
        <a:bodyPr/>
        <a:lstStyle/>
        <a:p>
          <a:endParaRPr lang="en-US"/>
        </a:p>
      </dgm:t>
    </dgm:pt>
    <dgm:pt modelId="{CCBD1D00-11C8-4857-885D-DF487A02CC38}">
      <dgm:prSet/>
      <dgm:spPr/>
      <dgm:t>
        <a:bodyPr/>
        <a:lstStyle/>
        <a:p>
          <a:r>
            <a:rPr lang="en-US" dirty="0" smtClean="0"/>
            <a:t>Other Internet services: e-mail, instant messaging, chat rooms, VoIP, newsgroups and message boards, and FTP</a:t>
          </a:r>
          <a:endParaRPr lang="en-US" dirty="0"/>
        </a:p>
      </dgm:t>
    </dgm:pt>
    <dgm:pt modelId="{AFE7F983-7667-4577-8D69-DEB163EAC1D3}" type="parTrans" cxnId="{95EC9A0B-F172-4F97-95D0-F27014744694}">
      <dgm:prSet/>
      <dgm:spPr/>
      <dgm:t>
        <a:bodyPr/>
        <a:lstStyle/>
        <a:p>
          <a:endParaRPr lang="en-US"/>
        </a:p>
      </dgm:t>
    </dgm:pt>
    <dgm:pt modelId="{66ED6520-889E-47D0-B9EB-A927C7F55C5C}" type="sibTrans" cxnId="{95EC9A0B-F172-4F97-95D0-F27014744694}">
      <dgm:prSet/>
      <dgm:spPr/>
      <dgm:t>
        <a:bodyPr/>
        <a:lstStyle/>
        <a:p>
          <a:endParaRPr lang="en-US"/>
        </a:p>
      </dgm:t>
    </dgm:pt>
    <dgm:pt modelId="{EC66B933-0DE8-4E61-B609-C91A830432F1}">
      <dgm:prSet/>
      <dgm:spPr/>
      <dgm:t>
        <a:bodyPr/>
        <a:lstStyle/>
        <a:p>
          <a:r>
            <a:rPr lang="en-US" dirty="0" smtClean="0"/>
            <a:t>Rules of netiquette</a:t>
          </a:r>
          <a:endParaRPr lang="en-US" dirty="0"/>
        </a:p>
      </dgm:t>
    </dgm:pt>
    <dgm:pt modelId="{7C0097B2-1BBA-49A1-8657-ED29DD8A29A8}" type="parTrans" cxnId="{053B0A6C-DEC4-4620-BBC3-F2E64DE3885F}">
      <dgm:prSet/>
      <dgm:spPr/>
      <dgm:t>
        <a:bodyPr/>
        <a:lstStyle/>
        <a:p>
          <a:endParaRPr lang="en-US"/>
        </a:p>
      </dgm:t>
    </dgm:pt>
    <dgm:pt modelId="{8301C7B5-7B33-43EC-A486-45685E6FA56A}" type="sibTrans" cxnId="{053B0A6C-DEC4-4620-BBC3-F2E64DE3885F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13D48270-03EC-4316-8FE3-5927451AFF1E}" type="pres">
      <dgm:prSet presAssocID="{8FB0539A-A379-4659-A472-03A63227AE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F4F5C-10FE-49B8-98C5-B5D8D2BBA7B0}" type="pres">
      <dgm:prSet presAssocID="{4C2B3D4B-5273-4BAF-8AC2-3DC4C7922229}" presName="sibTrans" presStyleCnt="0"/>
      <dgm:spPr/>
    </dgm:pt>
    <dgm:pt modelId="{91FAA366-D1C4-40E5-9E6E-71FB5BBD568E}" type="pres">
      <dgm:prSet presAssocID="{7FFD2E5E-F3C1-4020-A08E-06B8747F7E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511B3-280D-4B21-8100-E490D21909E4}" type="pres">
      <dgm:prSet presAssocID="{0A182BCB-1F32-4607-9DDA-D1761C40EF97}" presName="sibTrans" presStyleCnt="0"/>
      <dgm:spPr/>
    </dgm:pt>
    <dgm:pt modelId="{F13146FA-C924-4248-B52D-F1C3E277BBD8}" type="pres">
      <dgm:prSet presAssocID="{CCBD1D00-11C8-4857-885D-DF487A02CC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56066-483F-4EEE-AFE1-0E5E0FC841CA}" type="pres">
      <dgm:prSet presAssocID="{66ED6520-889E-47D0-B9EB-A927C7F55C5C}" presName="sibTrans" presStyleCnt="0"/>
      <dgm:spPr/>
    </dgm:pt>
    <dgm:pt modelId="{D062495D-92DD-4FC7-BF3E-FE68329DC2BD}" type="pres">
      <dgm:prSet presAssocID="{EC66B933-0DE8-4E61-B609-C91A830432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9C630-D788-4527-82A3-05A365294FDE}" type="presOf" srcId="{7FFD2E5E-F3C1-4020-A08E-06B8747F7ED3}" destId="{91FAA366-D1C4-40E5-9E6E-71FB5BBD568E}" srcOrd="0" destOrd="0" presId="urn:microsoft.com/office/officeart/2005/8/layout/default#18"/>
    <dgm:cxn modelId="{C6676327-20B8-4264-A010-C4F6BE0968AC}" type="presOf" srcId="{4BE61A80-F514-4E80-B78E-1A2FBAB1DD95}" destId="{A2320912-8D9A-492B-894B-23596CF49463}" srcOrd="0" destOrd="0" presId="urn:microsoft.com/office/officeart/2005/8/layout/default#18"/>
    <dgm:cxn modelId="{4C4CA882-10E7-47DE-8B42-C84E2459C39A}" type="presOf" srcId="{CCBD1D00-11C8-4857-885D-DF487A02CC38}" destId="{F13146FA-C924-4248-B52D-F1C3E277BBD8}" srcOrd="0" destOrd="0" presId="urn:microsoft.com/office/officeart/2005/8/layout/default#18"/>
    <dgm:cxn modelId="{95EC9A0B-F172-4F97-95D0-F27014744694}" srcId="{CF85102C-52AA-4C9D-8775-2FF712ADBFCB}" destId="{CCBD1D00-11C8-4857-885D-DF487A02CC38}" srcOrd="3" destOrd="0" parTransId="{AFE7F983-7667-4577-8D69-DEB163EAC1D3}" sibTransId="{66ED6520-889E-47D0-B9EB-A927C7F55C5C}"/>
    <dgm:cxn modelId="{C200064F-8655-4F99-8228-506D5EA1AC06}" type="presOf" srcId="{8FB0539A-A379-4659-A472-03A63227AEF8}" destId="{13D48270-03EC-4316-8FE3-5927451AFF1E}" srcOrd="0" destOrd="0" presId="urn:microsoft.com/office/officeart/2005/8/layout/default#18"/>
    <dgm:cxn modelId="{053B0A6C-DEC4-4620-BBC3-F2E64DE3885F}" srcId="{CF85102C-52AA-4C9D-8775-2FF712ADBFCB}" destId="{EC66B933-0DE8-4E61-B609-C91A830432F1}" srcOrd="4" destOrd="0" parTransId="{7C0097B2-1BBA-49A1-8657-ED29DD8A29A8}" sibTransId="{8301C7B5-7B33-43EC-A486-45685E6FA56A}"/>
    <dgm:cxn modelId="{0F2262FE-F290-4ADB-BFA1-26D8F96EF6E7}" type="presOf" srcId="{CF85102C-52AA-4C9D-8775-2FF712ADBFCB}" destId="{83D7DC62-EB60-457E-92F5-18866EA92871}" srcOrd="0" destOrd="0" presId="urn:microsoft.com/office/officeart/2005/8/layout/default#18"/>
    <dgm:cxn modelId="{661B88EF-6B58-4536-81B2-BD924119D523}" srcId="{CF85102C-52AA-4C9D-8775-2FF712ADBFCB}" destId="{8FB0539A-A379-4659-A472-03A63227AEF8}" srcOrd="1" destOrd="0" parTransId="{8D35215A-708C-4238-925F-E2E05DAC8E7B}" sibTransId="{4C2B3D4B-5273-4BAF-8AC2-3DC4C7922229}"/>
    <dgm:cxn modelId="{CBE55289-BD10-4935-87CF-282824355097}" srcId="{CF85102C-52AA-4C9D-8775-2FF712ADBFCB}" destId="{7FFD2E5E-F3C1-4020-A08E-06B8747F7ED3}" srcOrd="2" destOrd="0" parTransId="{454E50A7-AB29-4B40-9285-4982A5D3D00A}" sibTransId="{0A182BCB-1F32-4607-9DDA-D1761C40EF97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5A02BAA-9F60-4A1D-8239-30D6AA644A6E}" type="presOf" srcId="{EC66B933-0DE8-4E61-B609-C91A830432F1}" destId="{D062495D-92DD-4FC7-BF3E-FE68329DC2BD}" srcOrd="0" destOrd="0" presId="urn:microsoft.com/office/officeart/2005/8/layout/default#18"/>
    <dgm:cxn modelId="{3E7C2D07-76FE-4433-9ED0-979FB7A08586}" type="presParOf" srcId="{83D7DC62-EB60-457E-92F5-18866EA92871}" destId="{A2320912-8D9A-492B-894B-23596CF49463}" srcOrd="0" destOrd="0" presId="urn:microsoft.com/office/officeart/2005/8/layout/default#18"/>
    <dgm:cxn modelId="{2F60B06A-D9C9-4D52-82FE-1B95930B86E4}" type="presParOf" srcId="{83D7DC62-EB60-457E-92F5-18866EA92871}" destId="{9563B308-9D7E-4AEF-8E39-DF2C5AADD5BC}" srcOrd="1" destOrd="0" presId="urn:microsoft.com/office/officeart/2005/8/layout/default#18"/>
    <dgm:cxn modelId="{27E80EC1-596A-4EE9-A730-E4E8A6D2E51F}" type="presParOf" srcId="{83D7DC62-EB60-457E-92F5-18866EA92871}" destId="{13D48270-03EC-4316-8FE3-5927451AFF1E}" srcOrd="2" destOrd="0" presId="urn:microsoft.com/office/officeart/2005/8/layout/default#18"/>
    <dgm:cxn modelId="{60DECD3F-B494-4294-95B9-BBC44DB125AB}" type="presParOf" srcId="{83D7DC62-EB60-457E-92F5-18866EA92871}" destId="{AA2F4F5C-10FE-49B8-98C5-B5D8D2BBA7B0}" srcOrd="3" destOrd="0" presId="urn:microsoft.com/office/officeart/2005/8/layout/default#18"/>
    <dgm:cxn modelId="{258BA8DD-5F85-4289-BB2F-0A7A2B869B8D}" type="presParOf" srcId="{83D7DC62-EB60-457E-92F5-18866EA92871}" destId="{91FAA366-D1C4-40E5-9E6E-71FB5BBD568E}" srcOrd="4" destOrd="0" presId="urn:microsoft.com/office/officeart/2005/8/layout/default#18"/>
    <dgm:cxn modelId="{96A56889-A352-4661-B8A4-FC01C876220B}" type="presParOf" srcId="{83D7DC62-EB60-457E-92F5-18866EA92871}" destId="{C24511B3-280D-4B21-8100-E490D21909E4}" srcOrd="5" destOrd="0" presId="urn:microsoft.com/office/officeart/2005/8/layout/default#18"/>
    <dgm:cxn modelId="{562654C5-E3B4-47C5-8015-98CF360753BA}" type="presParOf" srcId="{83D7DC62-EB60-457E-92F5-18866EA92871}" destId="{F13146FA-C924-4248-B52D-F1C3E277BBD8}" srcOrd="6" destOrd="0" presId="urn:microsoft.com/office/officeart/2005/8/layout/default#18"/>
    <dgm:cxn modelId="{8DB7AC8B-A3F3-437F-BB5C-726F88297522}" type="presParOf" srcId="{83D7DC62-EB60-457E-92F5-18866EA92871}" destId="{E5956066-483F-4EEE-AFE1-0E5E0FC841CA}" srcOrd="7" destOrd="0" presId="urn:microsoft.com/office/officeart/2005/8/layout/default#18"/>
    <dgm:cxn modelId="{74385984-D840-4C9F-8108-6854637D96FF}" type="presParOf" srcId="{83D7DC62-EB60-457E-92F5-18866EA92871}" destId="{D062495D-92DD-4FC7-BF3E-FE68329DC2BD}" srcOrd="8" destOrd="0" presId="urn:microsoft.com/office/officeart/2005/8/layout/default#1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3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Describe the types of Web sites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B3FE26CD-5A00-48C9-B8C8-E72042745DE8}">
      <dgm:prSet/>
      <dgm:spPr/>
      <dgm:t>
        <a:bodyPr/>
        <a:lstStyle/>
        <a:p>
          <a:r>
            <a:rPr lang="en-US" dirty="0" smtClean="0"/>
            <a:t>Explain how Web pages use graphics, animation, audio, video, virtual reality, and plug-ins</a:t>
          </a:r>
        </a:p>
      </dgm:t>
    </dgm:pt>
    <dgm:pt modelId="{346D838F-259D-4A61-BE29-1128FA67F29C}" type="parTrans" cxnId="{58C9B880-95C9-46CA-97AB-16AC790466F0}">
      <dgm:prSet/>
      <dgm:spPr/>
      <dgm:t>
        <a:bodyPr/>
        <a:lstStyle/>
        <a:p>
          <a:endParaRPr lang="en-US"/>
        </a:p>
      </dgm:t>
    </dgm:pt>
    <dgm:pt modelId="{62660FCF-9A14-439F-AD45-D259EB226FAB}" type="sibTrans" cxnId="{58C9B880-95C9-46CA-97AB-16AC790466F0}">
      <dgm:prSet/>
      <dgm:spPr/>
      <dgm:t>
        <a:bodyPr/>
        <a:lstStyle/>
        <a:p>
          <a:endParaRPr lang="en-US"/>
        </a:p>
      </dgm:t>
    </dgm:pt>
    <dgm:pt modelId="{7A66F28A-5CDF-49BD-BEEE-C15586E29F4C}">
      <dgm:prSet/>
      <dgm:spPr/>
      <dgm:t>
        <a:bodyPr/>
        <a:lstStyle/>
        <a:p>
          <a:r>
            <a:rPr lang="en-US" dirty="0" smtClean="0"/>
            <a:t>Identify and briefly describe the steps required for Web publishing</a:t>
          </a:r>
        </a:p>
      </dgm:t>
    </dgm:pt>
    <dgm:pt modelId="{A66B0237-0D2E-4B7B-8098-BC77DAB3C5E0}" type="parTrans" cxnId="{1AFEDA2F-3070-4975-8FC1-78D67DE69920}">
      <dgm:prSet/>
      <dgm:spPr/>
      <dgm:t>
        <a:bodyPr/>
        <a:lstStyle/>
        <a:p>
          <a:endParaRPr lang="en-US"/>
        </a:p>
      </dgm:t>
    </dgm:pt>
    <dgm:pt modelId="{E34EB364-7442-44BC-9F5D-AAC521B9245F}" type="sibTrans" cxnId="{1AFEDA2F-3070-4975-8FC1-78D67DE69920}">
      <dgm:prSet/>
      <dgm:spPr/>
      <dgm:t>
        <a:bodyPr/>
        <a:lstStyle/>
        <a:p>
          <a:endParaRPr lang="en-US"/>
        </a:p>
      </dgm:t>
    </dgm:pt>
    <dgm:pt modelId="{0414964A-B906-4AD7-8E7E-FA3C6029CCB3}">
      <dgm:prSet/>
      <dgm:spPr/>
      <dgm:t>
        <a:bodyPr/>
        <a:lstStyle/>
        <a:p>
          <a:r>
            <a:rPr lang="en-US" dirty="0" smtClean="0"/>
            <a:t>Describe the types of e-commerce</a:t>
          </a:r>
        </a:p>
      </dgm:t>
    </dgm:pt>
    <dgm:pt modelId="{7F5BABD9-4EA1-4D78-B7C7-C2D4B108F037}" type="parTrans" cxnId="{B77C1758-B071-496F-9C31-579432CD7084}">
      <dgm:prSet/>
      <dgm:spPr/>
      <dgm:t>
        <a:bodyPr/>
        <a:lstStyle/>
        <a:p>
          <a:endParaRPr lang="en-US"/>
        </a:p>
      </dgm:t>
    </dgm:pt>
    <dgm:pt modelId="{9D36722C-5879-4E6A-AF5D-CFE99BDDBDF1}" type="sibTrans" cxnId="{B77C1758-B071-496F-9C31-579432CD7084}">
      <dgm:prSet/>
      <dgm:spPr/>
      <dgm:t>
        <a:bodyPr/>
        <a:lstStyle/>
        <a:p>
          <a:endParaRPr lang="en-US"/>
        </a:p>
      </dgm:t>
    </dgm:pt>
    <dgm:pt modelId="{AA0C83AE-BC09-4DB9-B26D-214CE2B50A97}">
      <dgm:prSet/>
      <dgm:spPr/>
      <dgm:t>
        <a:bodyPr/>
        <a:lstStyle/>
        <a:p>
          <a:r>
            <a:rPr lang="en-US" dirty="0" smtClean="0"/>
            <a:t>Explain how e-mail, mailing lists, instant messaging, chat rooms, VoIP, newsgroups and message boards, and FTP work</a:t>
          </a:r>
        </a:p>
      </dgm:t>
    </dgm:pt>
    <dgm:pt modelId="{242049F8-7716-4B64-9B38-2ABAF14F7B3A}" type="parTrans" cxnId="{E6C39CE5-A687-4B93-987F-37BB044789B4}">
      <dgm:prSet/>
      <dgm:spPr/>
      <dgm:t>
        <a:bodyPr/>
        <a:lstStyle/>
        <a:p>
          <a:endParaRPr lang="en-US"/>
        </a:p>
      </dgm:t>
    </dgm:pt>
    <dgm:pt modelId="{BF113FE1-79FD-4B13-B5C9-AB0DE115639E}" type="sibTrans" cxnId="{E6C39CE5-A687-4B93-987F-37BB044789B4}">
      <dgm:prSet/>
      <dgm:spPr/>
      <dgm:t>
        <a:bodyPr/>
        <a:lstStyle/>
        <a:p>
          <a:endParaRPr lang="en-US"/>
        </a:p>
      </dgm:t>
    </dgm:pt>
    <dgm:pt modelId="{4258D264-C76E-44B1-8B59-809D1A7BEC10}">
      <dgm:prSet/>
      <dgm:spPr/>
      <dgm:t>
        <a:bodyPr/>
        <a:lstStyle/>
        <a:p>
          <a:r>
            <a:rPr lang="en-US" dirty="0" smtClean="0"/>
            <a:t>Identify the rules of netiquette</a:t>
          </a:r>
        </a:p>
      </dgm:t>
    </dgm:pt>
    <dgm:pt modelId="{97D47238-2CB4-4D8E-BA3A-C51943C6C9B4}" type="parTrans" cxnId="{8F10BCC7-0288-48C5-B21E-BC91DF84EEFE}">
      <dgm:prSet/>
      <dgm:spPr/>
      <dgm:t>
        <a:bodyPr/>
        <a:lstStyle/>
        <a:p>
          <a:endParaRPr lang="en-US"/>
        </a:p>
      </dgm:t>
    </dgm:pt>
    <dgm:pt modelId="{A2D0FC44-48E4-4239-91F5-8AAB4A8F862F}" type="sibTrans" cxnId="{8F10BCC7-0288-48C5-B21E-BC91DF84EEFE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B10BDACB-644B-4305-90C8-B5BB5CC4694D}" type="pres">
      <dgm:prSet presAssocID="{B3FE26CD-5A00-48C9-B8C8-E72042745DE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417B6-2454-491A-A8A9-AE2ECB7A7D6A}" type="pres">
      <dgm:prSet presAssocID="{62660FCF-9A14-439F-AD45-D259EB226FAB}" presName="sibTrans" presStyleCnt="0"/>
      <dgm:spPr/>
    </dgm:pt>
    <dgm:pt modelId="{41C260E7-CD07-49F7-8D42-49597FE7B7BB}" type="pres">
      <dgm:prSet presAssocID="{7A66F28A-5CDF-49BD-BEEE-C15586E29F4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F5B87-80F3-4493-B367-247EBD12F1D3}" type="pres">
      <dgm:prSet presAssocID="{E34EB364-7442-44BC-9F5D-AAC521B9245F}" presName="sibTrans" presStyleCnt="0"/>
      <dgm:spPr/>
    </dgm:pt>
    <dgm:pt modelId="{E3A1CE30-D9CC-4000-9160-390F5B9FC64E}" type="pres">
      <dgm:prSet presAssocID="{0414964A-B906-4AD7-8E7E-FA3C6029CCB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C36AD-F718-4BF1-B9D1-9BF233C68BC9}" type="pres">
      <dgm:prSet presAssocID="{9D36722C-5879-4E6A-AF5D-CFE99BDDBDF1}" presName="sibTrans" presStyleCnt="0"/>
      <dgm:spPr/>
    </dgm:pt>
    <dgm:pt modelId="{0F988EC7-9EF8-448B-A62B-7484B79CFCA0}" type="pres">
      <dgm:prSet presAssocID="{AA0C83AE-BC09-4DB9-B26D-214CE2B50A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6D73C-F6FB-431A-A2B9-788721AA4078}" type="pres">
      <dgm:prSet presAssocID="{BF113FE1-79FD-4B13-B5C9-AB0DE115639E}" presName="sibTrans" presStyleCnt="0"/>
      <dgm:spPr/>
    </dgm:pt>
    <dgm:pt modelId="{900D2321-DBB7-469B-B7AA-C4F355EB58E4}" type="pres">
      <dgm:prSet presAssocID="{4258D264-C76E-44B1-8B59-809D1A7BEC1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BCAF59-7884-42E2-B8B1-CCAA45AECC3B}" type="presOf" srcId="{3DBC15C7-9BC5-433D-92A7-BCC39A2CC830}" destId="{0283AAF8-8E6B-4228-934C-18F9A9076AC0}" srcOrd="0" destOrd="0" presId="urn:microsoft.com/office/officeart/2005/8/layout/default#13"/>
    <dgm:cxn modelId="{E6C39CE5-A687-4B93-987F-37BB044789B4}" srcId="{3DBC15C7-9BC5-433D-92A7-BCC39A2CC830}" destId="{AA0C83AE-BC09-4DB9-B26D-214CE2B50A97}" srcOrd="4" destOrd="0" parTransId="{242049F8-7716-4B64-9B38-2ABAF14F7B3A}" sibTransId="{BF113FE1-79FD-4B13-B5C9-AB0DE115639E}"/>
    <dgm:cxn modelId="{029683D5-0D4D-4CA6-9B63-31BC84172B10}" type="presOf" srcId="{4258D264-C76E-44B1-8B59-809D1A7BEC10}" destId="{900D2321-DBB7-469B-B7AA-C4F355EB58E4}" srcOrd="0" destOrd="0" presId="urn:microsoft.com/office/officeart/2005/8/layout/default#13"/>
    <dgm:cxn modelId="{C1840916-3F26-4276-8091-308786DFFADF}" type="presOf" srcId="{7A66F28A-5CDF-49BD-BEEE-C15586E29F4C}" destId="{41C260E7-CD07-49F7-8D42-49597FE7B7BB}" srcOrd="0" destOrd="0" presId="urn:microsoft.com/office/officeart/2005/8/layout/default#13"/>
    <dgm:cxn modelId="{B77C1758-B071-496F-9C31-579432CD7084}" srcId="{3DBC15C7-9BC5-433D-92A7-BCC39A2CC830}" destId="{0414964A-B906-4AD7-8E7E-FA3C6029CCB3}" srcOrd="3" destOrd="0" parTransId="{7F5BABD9-4EA1-4D78-B7C7-C2D4B108F037}" sibTransId="{9D36722C-5879-4E6A-AF5D-CFE99BDDBDF1}"/>
    <dgm:cxn modelId="{CA15C842-B547-4D3A-8822-D41A9B421CFB}" type="presOf" srcId="{D106D101-98E2-4ADD-B050-08FB6FD9C7E3}" destId="{2C05064A-AF3B-4300-BA44-77588901B427}" srcOrd="0" destOrd="0" presId="urn:microsoft.com/office/officeart/2005/8/layout/default#13"/>
    <dgm:cxn modelId="{F7CF6DED-80BA-4AF5-9653-C726013D2CDB}" type="presOf" srcId="{AA0C83AE-BC09-4DB9-B26D-214CE2B50A97}" destId="{0F988EC7-9EF8-448B-A62B-7484B79CFCA0}" srcOrd="0" destOrd="0" presId="urn:microsoft.com/office/officeart/2005/8/layout/default#13"/>
    <dgm:cxn modelId="{1AFEDA2F-3070-4975-8FC1-78D67DE69920}" srcId="{3DBC15C7-9BC5-433D-92A7-BCC39A2CC830}" destId="{7A66F28A-5CDF-49BD-BEEE-C15586E29F4C}" srcOrd="2" destOrd="0" parTransId="{A66B0237-0D2E-4B7B-8098-BC77DAB3C5E0}" sibTransId="{E34EB364-7442-44BC-9F5D-AAC521B9245F}"/>
    <dgm:cxn modelId="{58C9B880-95C9-46CA-97AB-16AC790466F0}" srcId="{3DBC15C7-9BC5-433D-92A7-BCC39A2CC830}" destId="{B3FE26CD-5A00-48C9-B8C8-E72042745DE8}" srcOrd="1" destOrd="0" parTransId="{346D838F-259D-4A61-BE29-1128FA67F29C}" sibTransId="{62660FCF-9A14-439F-AD45-D259EB226FAB}"/>
    <dgm:cxn modelId="{8F10BCC7-0288-48C5-B21E-BC91DF84EEFE}" srcId="{3DBC15C7-9BC5-433D-92A7-BCC39A2CC830}" destId="{4258D264-C76E-44B1-8B59-809D1A7BEC10}" srcOrd="5" destOrd="0" parTransId="{97D47238-2CB4-4D8E-BA3A-C51943C6C9B4}" sibTransId="{A2D0FC44-48E4-4239-91F5-8AAB4A8F862F}"/>
    <dgm:cxn modelId="{A8EBD7DF-7441-4C99-81C8-4F0B83322CFB}" type="presOf" srcId="{0414964A-B906-4AD7-8E7E-FA3C6029CCB3}" destId="{E3A1CE30-D9CC-4000-9160-390F5B9FC64E}" srcOrd="0" destOrd="0" presId="urn:microsoft.com/office/officeart/2005/8/layout/default#13"/>
    <dgm:cxn modelId="{03E962E8-426B-4BCF-82E9-5B590C091E98}" type="presOf" srcId="{B3FE26CD-5A00-48C9-B8C8-E72042745DE8}" destId="{B10BDACB-644B-4305-90C8-B5BB5CC4694D}" srcOrd="0" destOrd="0" presId="urn:microsoft.com/office/officeart/2005/8/layout/default#13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13"/>
    <dgm:cxn modelId="{FDF9C3D1-3609-4267-A39B-BF28287C7B68}" type="presParOf" srcId="{0283AAF8-8E6B-4228-934C-18F9A9076AC0}" destId="{EDCDCE41-86BA-475A-A518-EA8E02F91814}" srcOrd="1" destOrd="0" presId="urn:microsoft.com/office/officeart/2005/8/layout/default#13"/>
    <dgm:cxn modelId="{6717977B-E8BA-4510-93AB-9689DDA29B5C}" type="presParOf" srcId="{0283AAF8-8E6B-4228-934C-18F9A9076AC0}" destId="{B10BDACB-644B-4305-90C8-B5BB5CC4694D}" srcOrd="2" destOrd="0" presId="urn:microsoft.com/office/officeart/2005/8/layout/default#13"/>
    <dgm:cxn modelId="{0A7CBF4A-2E22-4BBA-8635-6CAD032CF6A3}" type="presParOf" srcId="{0283AAF8-8E6B-4228-934C-18F9A9076AC0}" destId="{07D417B6-2454-491A-A8A9-AE2ECB7A7D6A}" srcOrd="3" destOrd="0" presId="urn:microsoft.com/office/officeart/2005/8/layout/default#13"/>
    <dgm:cxn modelId="{2FD72912-ADF9-4128-B225-C7F210D4A9A5}" type="presParOf" srcId="{0283AAF8-8E6B-4228-934C-18F9A9076AC0}" destId="{41C260E7-CD07-49F7-8D42-49597FE7B7BB}" srcOrd="4" destOrd="0" presId="urn:microsoft.com/office/officeart/2005/8/layout/default#13"/>
    <dgm:cxn modelId="{3DA7F06E-B365-4C6C-BE80-1C531E76386E}" type="presParOf" srcId="{0283AAF8-8E6B-4228-934C-18F9A9076AC0}" destId="{32DF5B87-80F3-4493-B367-247EBD12F1D3}" srcOrd="5" destOrd="0" presId="urn:microsoft.com/office/officeart/2005/8/layout/default#13"/>
    <dgm:cxn modelId="{EE8920BB-880F-4197-AE44-48F592B6C8C4}" type="presParOf" srcId="{0283AAF8-8E6B-4228-934C-18F9A9076AC0}" destId="{E3A1CE30-D9CC-4000-9160-390F5B9FC64E}" srcOrd="6" destOrd="0" presId="urn:microsoft.com/office/officeart/2005/8/layout/default#13"/>
    <dgm:cxn modelId="{91BD0326-C9A5-4B1E-A957-15C0B36DB354}" type="presParOf" srcId="{0283AAF8-8E6B-4228-934C-18F9A9076AC0}" destId="{0D0C36AD-F718-4BF1-B9D1-9BF233C68BC9}" srcOrd="7" destOrd="0" presId="urn:microsoft.com/office/officeart/2005/8/layout/default#13"/>
    <dgm:cxn modelId="{DC96214D-809A-440A-9941-C683D444D591}" type="presParOf" srcId="{0283AAF8-8E6B-4228-934C-18F9A9076AC0}" destId="{0F988EC7-9EF8-448B-A62B-7484B79CFCA0}" srcOrd="8" destOrd="0" presId="urn:microsoft.com/office/officeart/2005/8/layout/default#13"/>
    <dgm:cxn modelId="{1D0373D6-C3C0-4B76-A4D7-D90D4F8CCC26}" type="presParOf" srcId="{0283AAF8-8E6B-4228-934C-18F9A9076AC0}" destId="{0166D73C-F6FB-431A-A2B9-788721AA4078}" srcOrd="9" destOrd="0" presId="urn:microsoft.com/office/officeart/2005/8/layout/default#13"/>
    <dgm:cxn modelId="{1ECC4B1B-57CA-4218-B029-1B51CAFB470E}" type="presParOf" srcId="{0283AAF8-8E6B-4228-934C-18F9A9076AC0}" destId="{900D2321-DBB7-469B-B7AA-C4F355EB58E4}" srcOrd="10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29EA5B-AFCF-4670-AD43-8C8D0BF3E278}" type="doc">
      <dgm:prSet loTypeId="urn:microsoft.com/office/officeart/2005/8/layout/default#14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0ECEA7E-6EA1-40AE-941D-F33D475E6736}">
      <dgm:prSet phldrT="[Text]"/>
      <dgm:spPr/>
      <dgm:t>
        <a:bodyPr/>
        <a:lstStyle/>
        <a:p>
          <a:r>
            <a:rPr lang="en-US" dirty="0" smtClean="0"/>
            <a:t>Allow scientists at different physical locations to share information and work together</a:t>
          </a:r>
          <a:endParaRPr lang="en-US" dirty="0"/>
        </a:p>
      </dgm:t>
    </dgm:pt>
    <dgm:pt modelId="{D5DE24F7-1CFC-402A-857A-45520FD06C43}" type="parTrans" cxnId="{BDB2D09C-EEBF-459D-91D2-6F4CCF6D52BB}">
      <dgm:prSet/>
      <dgm:spPr/>
      <dgm:t>
        <a:bodyPr/>
        <a:lstStyle/>
        <a:p>
          <a:endParaRPr lang="en-US"/>
        </a:p>
      </dgm:t>
    </dgm:pt>
    <dgm:pt modelId="{F20C3DC4-5F58-49F9-AAA8-EC9158BEE7DD}" type="sibTrans" cxnId="{BDB2D09C-EEBF-459D-91D2-6F4CCF6D52BB}">
      <dgm:prSet/>
      <dgm:spPr/>
      <dgm:t>
        <a:bodyPr/>
        <a:lstStyle/>
        <a:p>
          <a:endParaRPr lang="en-US"/>
        </a:p>
      </dgm:t>
    </dgm:pt>
    <dgm:pt modelId="{1BB796E6-A079-4143-938E-7A9136FEFAB4}">
      <dgm:prSet phldrT="[Text]"/>
      <dgm:spPr/>
      <dgm:t>
        <a:bodyPr/>
        <a:lstStyle/>
        <a:p>
          <a:r>
            <a:rPr lang="en-US" dirty="0" smtClean="0"/>
            <a:t>Function even if part of the network were disabled or destroyed by a disaster</a:t>
          </a:r>
          <a:endParaRPr lang="en-US" dirty="0"/>
        </a:p>
      </dgm:t>
    </dgm:pt>
    <dgm:pt modelId="{66BA3D47-4081-4295-B74E-F0E06CC25589}" type="parTrans" cxnId="{0A701F32-4E03-441F-8680-D626A9AF5E59}">
      <dgm:prSet/>
      <dgm:spPr/>
      <dgm:t>
        <a:bodyPr/>
        <a:lstStyle/>
        <a:p>
          <a:endParaRPr lang="en-US"/>
        </a:p>
      </dgm:t>
    </dgm:pt>
    <dgm:pt modelId="{615BF828-0464-43BA-B177-0BA2C25894FA}" type="sibTrans" cxnId="{0A701F32-4E03-441F-8680-D626A9AF5E59}">
      <dgm:prSet/>
      <dgm:spPr/>
      <dgm:t>
        <a:bodyPr/>
        <a:lstStyle/>
        <a:p>
          <a:endParaRPr lang="en-US"/>
        </a:p>
      </dgm:t>
    </dgm:pt>
    <dgm:pt modelId="{431B7803-CEDA-4710-A40E-6006114BDE03}" type="pres">
      <dgm:prSet presAssocID="{FC29EA5B-AFCF-4670-AD43-8C8D0BF3E2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95873-1087-43EF-BBED-83526C5EABFE}" type="pres">
      <dgm:prSet presAssocID="{E0ECEA7E-6EA1-40AE-941D-F33D475E673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A356A-7DC2-4C05-A5EA-81D5A6FD9134}" type="pres">
      <dgm:prSet presAssocID="{F20C3DC4-5F58-49F9-AAA8-EC9158BEE7DD}" presName="sibTrans" presStyleCnt="0"/>
      <dgm:spPr/>
    </dgm:pt>
    <dgm:pt modelId="{513CBBF7-51A9-4BB2-8E68-BAEDEEAEDD95}" type="pres">
      <dgm:prSet presAssocID="{1BB796E6-A079-4143-938E-7A9136FEFAB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2D09C-EEBF-459D-91D2-6F4CCF6D52BB}" srcId="{FC29EA5B-AFCF-4670-AD43-8C8D0BF3E278}" destId="{E0ECEA7E-6EA1-40AE-941D-F33D475E6736}" srcOrd="0" destOrd="0" parTransId="{D5DE24F7-1CFC-402A-857A-45520FD06C43}" sibTransId="{F20C3DC4-5F58-49F9-AAA8-EC9158BEE7DD}"/>
    <dgm:cxn modelId="{486AEDB1-F786-4E1A-852C-F167709BA58D}" type="presOf" srcId="{E0ECEA7E-6EA1-40AE-941D-F33D475E6736}" destId="{8CD95873-1087-43EF-BBED-83526C5EABFE}" srcOrd="0" destOrd="0" presId="urn:microsoft.com/office/officeart/2005/8/layout/default#14"/>
    <dgm:cxn modelId="{72FA3579-AB47-400F-8A80-E8F2E5B16367}" type="presOf" srcId="{FC29EA5B-AFCF-4670-AD43-8C8D0BF3E278}" destId="{431B7803-CEDA-4710-A40E-6006114BDE03}" srcOrd="0" destOrd="0" presId="urn:microsoft.com/office/officeart/2005/8/layout/default#14"/>
    <dgm:cxn modelId="{0A701F32-4E03-441F-8680-D626A9AF5E59}" srcId="{FC29EA5B-AFCF-4670-AD43-8C8D0BF3E278}" destId="{1BB796E6-A079-4143-938E-7A9136FEFAB4}" srcOrd="1" destOrd="0" parTransId="{66BA3D47-4081-4295-B74E-F0E06CC25589}" sibTransId="{615BF828-0464-43BA-B177-0BA2C25894FA}"/>
    <dgm:cxn modelId="{12EA2291-2BA9-44E7-BF83-E9433F9884D1}" type="presOf" srcId="{1BB796E6-A079-4143-938E-7A9136FEFAB4}" destId="{513CBBF7-51A9-4BB2-8E68-BAEDEEAEDD95}" srcOrd="0" destOrd="0" presId="urn:microsoft.com/office/officeart/2005/8/layout/default#14"/>
    <dgm:cxn modelId="{39BB96DE-5BEF-4BC7-B649-6A37F0871E97}" type="presParOf" srcId="{431B7803-CEDA-4710-A40E-6006114BDE03}" destId="{8CD95873-1087-43EF-BBED-83526C5EABFE}" srcOrd="0" destOrd="0" presId="urn:microsoft.com/office/officeart/2005/8/layout/default#14"/>
    <dgm:cxn modelId="{F10848C2-5125-4B40-BA86-703B7D638AD9}" type="presParOf" srcId="{431B7803-CEDA-4710-A40E-6006114BDE03}" destId="{730A356A-7DC2-4C05-A5EA-81D5A6FD9134}" srcOrd="1" destOrd="0" presId="urn:microsoft.com/office/officeart/2005/8/layout/default#14"/>
    <dgm:cxn modelId="{0E6ECAE1-6E73-4B52-A965-F70183D77742}" type="presParOf" srcId="{431B7803-CEDA-4710-A40E-6006114BDE03}" destId="{513CBBF7-51A9-4BB2-8E68-BAEDEEAEDD95}" srcOrd="2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253AE7-8A70-4D39-92CE-4D52B5062F82}" type="doc">
      <dgm:prSet loTypeId="urn:microsoft.com/office/officeart/2005/8/layout/hProcess11" loCatId="process" qsTypeId="urn:microsoft.com/office/officeart/2005/8/quickstyle/simple1" qsCatId="simple" csTypeId="urn:microsoft.com/office/officeart/2005/8/colors/accent4_2" csCatId="accent4" phldr="1"/>
      <dgm:spPr/>
    </dgm:pt>
    <dgm:pt modelId="{BB52A09F-A2D8-4900-9A6A-56190F4EDF10}">
      <dgm:prSet phldrT="[Text]"/>
      <dgm:spPr/>
      <dgm:t>
        <a:bodyPr/>
        <a:lstStyle/>
        <a:p>
          <a:r>
            <a:rPr lang="en-US" b="1" dirty="0" smtClean="0"/>
            <a:t>1969</a:t>
          </a:r>
          <a:r>
            <a:rPr lang="en-US" b="0" dirty="0" smtClean="0"/>
            <a:t> ARPANET becomes functional</a:t>
          </a:r>
          <a:endParaRPr lang="en-US" b="1" dirty="0"/>
        </a:p>
      </dgm:t>
    </dgm:pt>
    <dgm:pt modelId="{E13AB538-1C3E-4E72-87B9-7BDF42231C37}" type="parTrans" cxnId="{92387D38-395E-4EAC-97FB-87F7D8CC9AE9}">
      <dgm:prSet/>
      <dgm:spPr/>
      <dgm:t>
        <a:bodyPr/>
        <a:lstStyle/>
        <a:p>
          <a:endParaRPr lang="en-US"/>
        </a:p>
      </dgm:t>
    </dgm:pt>
    <dgm:pt modelId="{5906D551-B1CF-44B5-88F9-C5AA67DB7C8E}" type="sibTrans" cxnId="{92387D38-395E-4EAC-97FB-87F7D8CC9AE9}">
      <dgm:prSet/>
      <dgm:spPr/>
      <dgm:t>
        <a:bodyPr/>
        <a:lstStyle/>
        <a:p>
          <a:endParaRPr lang="en-US"/>
        </a:p>
      </dgm:t>
    </dgm:pt>
    <dgm:pt modelId="{76A34F35-C54D-4C14-A8B7-751B9442E303}">
      <dgm:prSet phldrT="[Text]"/>
      <dgm:spPr/>
      <dgm:t>
        <a:bodyPr/>
        <a:lstStyle/>
        <a:p>
          <a:r>
            <a:rPr lang="en-US" b="1" dirty="0" smtClean="0"/>
            <a:t>1984</a:t>
          </a:r>
          <a:r>
            <a:rPr lang="en-US" b="0" dirty="0" smtClean="0"/>
            <a:t> ARPANET has more than 1,000 individual computers linked as hosts</a:t>
          </a:r>
          <a:endParaRPr lang="en-US" b="1" dirty="0"/>
        </a:p>
      </dgm:t>
    </dgm:pt>
    <dgm:pt modelId="{DE67B019-2985-4C95-9794-9D52C58D3D9E}" type="parTrans" cxnId="{ED694E83-A436-4B9D-B567-BC338A217C12}">
      <dgm:prSet/>
      <dgm:spPr/>
      <dgm:t>
        <a:bodyPr/>
        <a:lstStyle/>
        <a:p>
          <a:endParaRPr lang="en-US"/>
        </a:p>
      </dgm:t>
    </dgm:pt>
    <dgm:pt modelId="{9575F98A-512B-4EEC-9DF3-A8A409749B3F}" type="sibTrans" cxnId="{ED694E83-A436-4B9D-B567-BC338A217C12}">
      <dgm:prSet/>
      <dgm:spPr/>
      <dgm:t>
        <a:bodyPr/>
        <a:lstStyle/>
        <a:p>
          <a:endParaRPr lang="en-US"/>
        </a:p>
      </dgm:t>
    </dgm:pt>
    <dgm:pt modelId="{EB585846-D375-45FC-B99D-88114BEE81C8}">
      <dgm:prSet phldrT="[Text]"/>
      <dgm:spPr/>
      <dgm:t>
        <a:bodyPr/>
        <a:lstStyle/>
        <a:p>
          <a:r>
            <a:rPr lang="en-US" b="1" dirty="0" smtClean="0"/>
            <a:t>1986</a:t>
          </a:r>
          <a:r>
            <a:rPr lang="en-US" b="0" dirty="0" smtClean="0"/>
            <a:t> NSF(National Science</a:t>
          </a:r>
        </a:p>
        <a:p>
          <a:r>
            <a:rPr lang="en-US" b="0" dirty="0" smtClean="0"/>
            <a:t>Foundation) connects </a:t>
          </a:r>
          <a:r>
            <a:rPr lang="en-US" b="0" dirty="0" err="1" smtClean="0"/>
            <a:t>NSFnet</a:t>
          </a:r>
          <a:r>
            <a:rPr lang="en-US" b="0" dirty="0" smtClean="0"/>
            <a:t> to ARPANET and becomes known as the Internet</a:t>
          </a:r>
          <a:endParaRPr lang="en-US" b="1" dirty="0"/>
        </a:p>
      </dgm:t>
    </dgm:pt>
    <dgm:pt modelId="{2D6CCC16-F69C-4BBC-91FE-525D17F3EBD9}" type="parTrans" cxnId="{475BFE0E-3170-4A07-9B62-81B47ECC6859}">
      <dgm:prSet/>
      <dgm:spPr/>
      <dgm:t>
        <a:bodyPr/>
        <a:lstStyle/>
        <a:p>
          <a:endParaRPr lang="en-US"/>
        </a:p>
      </dgm:t>
    </dgm:pt>
    <dgm:pt modelId="{4212942A-164D-43B5-90FF-A4313F546278}" type="sibTrans" cxnId="{475BFE0E-3170-4A07-9B62-81B47ECC6859}">
      <dgm:prSet/>
      <dgm:spPr/>
      <dgm:t>
        <a:bodyPr/>
        <a:lstStyle/>
        <a:p>
          <a:endParaRPr lang="en-US"/>
        </a:p>
      </dgm:t>
    </dgm:pt>
    <dgm:pt modelId="{AEC8DC4F-74A3-40C9-B29F-FA46210E7E09}">
      <dgm:prSet phldrT="[Text]"/>
      <dgm:spPr/>
      <dgm:t>
        <a:bodyPr/>
        <a:lstStyle/>
        <a:p>
          <a:r>
            <a:rPr lang="en-US" b="1" dirty="0" smtClean="0"/>
            <a:t>1995</a:t>
          </a:r>
          <a:r>
            <a:rPr lang="en-US" b="0" dirty="0" smtClean="0"/>
            <a:t> </a:t>
          </a:r>
          <a:r>
            <a:rPr lang="en-US" b="0" dirty="0" err="1" smtClean="0"/>
            <a:t>NSFNet</a:t>
          </a:r>
          <a:r>
            <a:rPr lang="en-US" b="0" dirty="0" smtClean="0"/>
            <a:t> terminates its network on the Internet and resumes status as research network</a:t>
          </a:r>
          <a:endParaRPr lang="en-US" b="1" dirty="0"/>
        </a:p>
      </dgm:t>
    </dgm:pt>
    <dgm:pt modelId="{005DFB74-9AB5-4779-B358-91CDE0547209}" type="parTrans" cxnId="{E23E2A3D-D03C-4D1C-8CB4-B634098D9106}">
      <dgm:prSet/>
      <dgm:spPr/>
      <dgm:t>
        <a:bodyPr/>
        <a:lstStyle/>
        <a:p>
          <a:endParaRPr lang="en-US"/>
        </a:p>
      </dgm:t>
    </dgm:pt>
    <dgm:pt modelId="{CFFF2CB3-0EF0-45F7-B23E-E93D8517C939}" type="sibTrans" cxnId="{E23E2A3D-D03C-4D1C-8CB4-B634098D9106}">
      <dgm:prSet/>
      <dgm:spPr/>
      <dgm:t>
        <a:bodyPr/>
        <a:lstStyle/>
        <a:p>
          <a:endParaRPr lang="en-US"/>
        </a:p>
      </dgm:t>
    </dgm:pt>
    <dgm:pt modelId="{F87D65D4-8292-4F1A-8137-D315DB9085C1}">
      <dgm:prSet phldrT="[Text]"/>
      <dgm:spPr/>
      <dgm:t>
        <a:bodyPr/>
        <a:lstStyle/>
        <a:p>
          <a:r>
            <a:rPr lang="en-US" b="1" dirty="0" smtClean="0"/>
            <a:t>Today</a:t>
          </a:r>
          <a:r>
            <a:rPr lang="en-US" b="0" dirty="0" smtClean="0"/>
            <a:t> More than 550 million hosts connect to the Internet</a:t>
          </a:r>
          <a:endParaRPr lang="en-US" b="1" dirty="0"/>
        </a:p>
      </dgm:t>
    </dgm:pt>
    <dgm:pt modelId="{85F4618F-06D6-4A30-8817-92BD03830AEF}" type="parTrans" cxnId="{479C4BDD-0954-437A-9CDE-E9A13ED7EDAF}">
      <dgm:prSet/>
      <dgm:spPr/>
      <dgm:t>
        <a:bodyPr/>
        <a:lstStyle/>
        <a:p>
          <a:endParaRPr lang="en-US"/>
        </a:p>
      </dgm:t>
    </dgm:pt>
    <dgm:pt modelId="{BF48ACA2-D6DF-48E7-B41D-C78D653A3562}" type="sibTrans" cxnId="{479C4BDD-0954-437A-9CDE-E9A13ED7EDAF}">
      <dgm:prSet/>
      <dgm:spPr/>
      <dgm:t>
        <a:bodyPr/>
        <a:lstStyle/>
        <a:p>
          <a:endParaRPr lang="en-US"/>
        </a:p>
      </dgm:t>
    </dgm:pt>
    <dgm:pt modelId="{83BDB28F-27E3-41F2-BD26-BAD36FA08BC7}">
      <dgm:prSet phldrT="[Text]"/>
      <dgm:spPr/>
      <dgm:t>
        <a:bodyPr/>
        <a:lstStyle/>
        <a:p>
          <a:r>
            <a:rPr lang="en-US" b="1" dirty="0" smtClean="0"/>
            <a:t>1996</a:t>
          </a:r>
          <a:r>
            <a:rPr lang="en-US" b="0" dirty="0" smtClean="0"/>
            <a:t> Internet2 is founded</a:t>
          </a:r>
          <a:endParaRPr lang="en-US" b="1" dirty="0"/>
        </a:p>
      </dgm:t>
    </dgm:pt>
    <dgm:pt modelId="{199357E5-0930-4DB8-BAA2-B53BA92F9625}" type="parTrans" cxnId="{3F22B696-46A0-4B88-A74A-A684055DAF48}">
      <dgm:prSet/>
      <dgm:spPr/>
      <dgm:t>
        <a:bodyPr/>
        <a:lstStyle/>
        <a:p>
          <a:endParaRPr lang="en-US"/>
        </a:p>
      </dgm:t>
    </dgm:pt>
    <dgm:pt modelId="{3AB456A3-2E14-4F40-B270-65ED27DADC47}" type="sibTrans" cxnId="{3F22B696-46A0-4B88-A74A-A684055DAF48}">
      <dgm:prSet/>
      <dgm:spPr/>
      <dgm:t>
        <a:bodyPr/>
        <a:lstStyle/>
        <a:p>
          <a:endParaRPr lang="en-US"/>
        </a:p>
      </dgm:t>
    </dgm:pt>
    <dgm:pt modelId="{0D3899E7-7133-4F58-BE0F-81BCAC713E73}" type="pres">
      <dgm:prSet presAssocID="{81253AE7-8A70-4D39-92CE-4D52B5062F82}" presName="Name0" presStyleCnt="0">
        <dgm:presLayoutVars>
          <dgm:dir/>
          <dgm:resizeHandles val="exact"/>
        </dgm:presLayoutVars>
      </dgm:prSet>
      <dgm:spPr/>
    </dgm:pt>
    <dgm:pt modelId="{0D051AE9-F5F7-48C5-942F-4392BF73A3E9}" type="pres">
      <dgm:prSet presAssocID="{81253AE7-8A70-4D39-92CE-4D52B5062F82}" presName="arrow" presStyleLbl="bgShp" presStyleIdx="0" presStyleCnt="1" custAng="0" custLinFactNeighborX="-1724" custLinFactNeighborY="-1230"/>
      <dgm:spPr/>
    </dgm:pt>
    <dgm:pt modelId="{DEB3B48A-A00F-47DB-A16D-DF17F5F95A3A}" type="pres">
      <dgm:prSet presAssocID="{81253AE7-8A70-4D39-92CE-4D52B5062F82}" presName="points" presStyleCnt="0"/>
      <dgm:spPr/>
    </dgm:pt>
    <dgm:pt modelId="{F64780A7-42A6-4427-BE79-F72EE70E48AA}" type="pres">
      <dgm:prSet presAssocID="{BB52A09F-A2D8-4900-9A6A-56190F4EDF10}" presName="compositeA" presStyleCnt="0"/>
      <dgm:spPr/>
    </dgm:pt>
    <dgm:pt modelId="{94D1E4A6-B294-4860-88FA-862556FBB116}" type="pres">
      <dgm:prSet presAssocID="{BB52A09F-A2D8-4900-9A6A-56190F4EDF10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7E91E-FAEF-4335-8ED1-4EF85A016F56}" type="pres">
      <dgm:prSet presAssocID="{BB52A09F-A2D8-4900-9A6A-56190F4EDF10}" presName="circleA" presStyleLbl="node1" presStyleIdx="0" presStyleCnt="6"/>
      <dgm:spPr/>
    </dgm:pt>
    <dgm:pt modelId="{6E0C2F03-D804-42A5-881F-B20B8AB6C5E5}" type="pres">
      <dgm:prSet presAssocID="{BB52A09F-A2D8-4900-9A6A-56190F4EDF10}" presName="spaceA" presStyleCnt="0"/>
      <dgm:spPr/>
    </dgm:pt>
    <dgm:pt modelId="{5FBBCDC7-BBA9-4A72-9FC3-F4A65DEEABF8}" type="pres">
      <dgm:prSet presAssocID="{5906D551-B1CF-44B5-88F9-C5AA67DB7C8E}" presName="space" presStyleCnt="0"/>
      <dgm:spPr/>
    </dgm:pt>
    <dgm:pt modelId="{4D487C9A-04E7-4E48-B879-9D384302128C}" type="pres">
      <dgm:prSet presAssocID="{76A34F35-C54D-4C14-A8B7-751B9442E303}" presName="compositeB" presStyleCnt="0"/>
      <dgm:spPr/>
    </dgm:pt>
    <dgm:pt modelId="{7B3AF81A-020B-4AFB-8EE1-C16C44DB5FFF}" type="pres">
      <dgm:prSet presAssocID="{76A34F35-C54D-4C14-A8B7-751B9442E303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DFC2F-FF57-44ED-918C-53FC6E359213}" type="pres">
      <dgm:prSet presAssocID="{76A34F35-C54D-4C14-A8B7-751B9442E303}" presName="circleB" presStyleLbl="node1" presStyleIdx="1" presStyleCnt="6"/>
      <dgm:spPr/>
    </dgm:pt>
    <dgm:pt modelId="{81D73B17-7F83-4867-A703-48211A843ABE}" type="pres">
      <dgm:prSet presAssocID="{76A34F35-C54D-4C14-A8B7-751B9442E303}" presName="spaceB" presStyleCnt="0"/>
      <dgm:spPr/>
    </dgm:pt>
    <dgm:pt modelId="{42C7B30D-90BD-49EA-AD14-4259605B87B5}" type="pres">
      <dgm:prSet presAssocID="{9575F98A-512B-4EEC-9DF3-A8A409749B3F}" presName="space" presStyleCnt="0"/>
      <dgm:spPr/>
    </dgm:pt>
    <dgm:pt modelId="{C3BF26AC-247B-4B75-8CFF-E95F168FF74D}" type="pres">
      <dgm:prSet presAssocID="{EB585846-D375-45FC-B99D-88114BEE81C8}" presName="compositeA" presStyleCnt="0"/>
      <dgm:spPr/>
    </dgm:pt>
    <dgm:pt modelId="{109A9238-34B4-4B7D-8F11-609D4A0AAB4D}" type="pres">
      <dgm:prSet presAssocID="{EB585846-D375-45FC-B99D-88114BEE81C8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7C56E-5480-4D55-BE6A-434107CDCECA}" type="pres">
      <dgm:prSet presAssocID="{EB585846-D375-45FC-B99D-88114BEE81C8}" presName="circleA" presStyleLbl="node1" presStyleIdx="2" presStyleCnt="6"/>
      <dgm:spPr/>
    </dgm:pt>
    <dgm:pt modelId="{A303466B-7469-432A-8372-16595007DC42}" type="pres">
      <dgm:prSet presAssocID="{EB585846-D375-45FC-B99D-88114BEE81C8}" presName="spaceA" presStyleCnt="0"/>
      <dgm:spPr/>
    </dgm:pt>
    <dgm:pt modelId="{247EA76C-8F3E-4E6B-87E2-4A6EDF2F403C}" type="pres">
      <dgm:prSet presAssocID="{4212942A-164D-43B5-90FF-A4313F546278}" presName="space" presStyleCnt="0"/>
      <dgm:spPr/>
    </dgm:pt>
    <dgm:pt modelId="{3437D6CD-B86F-4DE3-9B2B-F92593A490DC}" type="pres">
      <dgm:prSet presAssocID="{AEC8DC4F-74A3-40C9-B29F-FA46210E7E09}" presName="compositeB" presStyleCnt="0"/>
      <dgm:spPr/>
    </dgm:pt>
    <dgm:pt modelId="{AD3D0FD3-E3C2-4C8B-8EC2-E6770A154233}" type="pres">
      <dgm:prSet presAssocID="{AEC8DC4F-74A3-40C9-B29F-FA46210E7E09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DA9FA-E4BE-41EA-B7DB-5B291E3761D3}" type="pres">
      <dgm:prSet presAssocID="{AEC8DC4F-74A3-40C9-B29F-FA46210E7E09}" presName="circleB" presStyleLbl="node1" presStyleIdx="3" presStyleCnt="6"/>
      <dgm:spPr/>
    </dgm:pt>
    <dgm:pt modelId="{6B84AA8B-8344-40EC-8C9F-F67D757AB917}" type="pres">
      <dgm:prSet presAssocID="{AEC8DC4F-74A3-40C9-B29F-FA46210E7E09}" presName="spaceB" presStyleCnt="0"/>
      <dgm:spPr/>
    </dgm:pt>
    <dgm:pt modelId="{F39D29F3-C34C-4A0C-B116-6AA1728C7EBB}" type="pres">
      <dgm:prSet presAssocID="{CFFF2CB3-0EF0-45F7-B23E-E93D8517C939}" presName="space" presStyleCnt="0"/>
      <dgm:spPr/>
    </dgm:pt>
    <dgm:pt modelId="{F44D33D4-67C1-4364-9EBF-0A78BC88E843}" type="pres">
      <dgm:prSet presAssocID="{83BDB28F-27E3-41F2-BD26-BAD36FA08BC7}" presName="compositeA" presStyleCnt="0"/>
      <dgm:spPr/>
    </dgm:pt>
    <dgm:pt modelId="{AD4B7F13-C021-4FD8-A51C-1A8CB1C37C05}" type="pres">
      <dgm:prSet presAssocID="{83BDB28F-27E3-41F2-BD26-BAD36FA08BC7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A4EA6-9959-4DB9-94C2-9A666179D510}" type="pres">
      <dgm:prSet presAssocID="{83BDB28F-27E3-41F2-BD26-BAD36FA08BC7}" presName="circleA" presStyleLbl="node1" presStyleIdx="4" presStyleCnt="6"/>
      <dgm:spPr/>
    </dgm:pt>
    <dgm:pt modelId="{8BE54178-E4F0-4871-89F9-DA29AC1314CB}" type="pres">
      <dgm:prSet presAssocID="{83BDB28F-27E3-41F2-BD26-BAD36FA08BC7}" presName="spaceA" presStyleCnt="0"/>
      <dgm:spPr/>
    </dgm:pt>
    <dgm:pt modelId="{0E42A7DD-1AE3-4332-B34E-712E8D6158D6}" type="pres">
      <dgm:prSet presAssocID="{3AB456A3-2E14-4F40-B270-65ED27DADC47}" presName="space" presStyleCnt="0"/>
      <dgm:spPr/>
    </dgm:pt>
    <dgm:pt modelId="{B874FBC6-8DAA-4549-9FB3-9876BFE1EB91}" type="pres">
      <dgm:prSet presAssocID="{F87D65D4-8292-4F1A-8137-D315DB9085C1}" presName="compositeB" presStyleCnt="0"/>
      <dgm:spPr/>
    </dgm:pt>
    <dgm:pt modelId="{73D8A4AC-EF0D-42B5-99B6-35CE23B740CA}" type="pres">
      <dgm:prSet presAssocID="{F87D65D4-8292-4F1A-8137-D315DB9085C1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F76BD-F852-4FC7-85CA-81DCB0485803}" type="pres">
      <dgm:prSet presAssocID="{F87D65D4-8292-4F1A-8137-D315DB9085C1}" presName="circleB" presStyleLbl="node1" presStyleIdx="5" presStyleCnt="6"/>
      <dgm:spPr/>
    </dgm:pt>
    <dgm:pt modelId="{8C0746F7-B002-4E00-ADA3-788C4BEE000C}" type="pres">
      <dgm:prSet presAssocID="{F87D65D4-8292-4F1A-8137-D315DB9085C1}" presName="spaceB" presStyleCnt="0"/>
      <dgm:spPr/>
    </dgm:pt>
  </dgm:ptLst>
  <dgm:cxnLst>
    <dgm:cxn modelId="{BF463967-77E5-494E-B660-11E8076B0582}" type="presOf" srcId="{BB52A09F-A2D8-4900-9A6A-56190F4EDF10}" destId="{94D1E4A6-B294-4860-88FA-862556FBB116}" srcOrd="0" destOrd="0" presId="urn:microsoft.com/office/officeart/2005/8/layout/hProcess11"/>
    <dgm:cxn modelId="{356246DE-E14C-4F03-B46B-A33B3ABFFC83}" type="presOf" srcId="{81253AE7-8A70-4D39-92CE-4D52B5062F82}" destId="{0D3899E7-7133-4F58-BE0F-81BCAC713E73}" srcOrd="0" destOrd="0" presId="urn:microsoft.com/office/officeart/2005/8/layout/hProcess11"/>
    <dgm:cxn modelId="{EC37BCBA-239C-4245-ABA0-132258F61F43}" type="presOf" srcId="{AEC8DC4F-74A3-40C9-B29F-FA46210E7E09}" destId="{AD3D0FD3-E3C2-4C8B-8EC2-E6770A154233}" srcOrd="0" destOrd="0" presId="urn:microsoft.com/office/officeart/2005/8/layout/hProcess11"/>
    <dgm:cxn modelId="{479C4BDD-0954-437A-9CDE-E9A13ED7EDAF}" srcId="{81253AE7-8A70-4D39-92CE-4D52B5062F82}" destId="{F87D65D4-8292-4F1A-8137-D315DB9085C1}" srcOrd="5" destOrd="0" parTransId="{85F4618F-06D6-4A30-8817-92BD03830AEF}" sibTransId="{BF48ACA2-D6DF-48E7-B41D-C78D653A3562}"/>
    <dgm:cxn modelId="{6DFBD600-4E8D-4532-8337-0AD20B542EA1}" type="presOf" srcId="{76A34F35-C54D-4C14-A8B7-751B9442E303}" destId="{7B3AF81A-020B-4AFB-8EE1-C16C44DB5FFF}" srcOrd="0" destOrd="0" presId="urn:microsoft.com/office/officeart/2005/8/layout/hProcess11"/>
    <dgm:cxn modelId="{E23E2A3D-D03C-4D1C-8CB4-B634098D9106}" srcId="{81253AE7-8A70-4D39-92CE-4D52B5062F82}" destId="{AEC8DC4F-74A3-40C9-B29F-FA46210E7E09}" srcOrd="3" destOrd="0" parTransId="{005DFB74-9AB5-4779-B358-91CDE0547209}" sibTransId="{CFFF2CB3-0EF0-45F7-B23E-E93D8517C939}"/>
    <dgm:cxn modelId="{1A4379CA-7A09-4F10-83BE-92392AA906C4}" type="presOf" srcId="{F87D65D4-8292-4F1A-8137-D315DB9085C1}" destId="{73D8A4AC-EF0D-42B5-99B6-35CE23B740CA}" srcOrd="0" destOrd="0" presId="urn:microsoft.com/office/officeart/2005/8/layout/hProcess11"/>
    <dgm:cxn modelId="{ED694E83-A436-4B9D-B567-BC338A217C12}" srcId="{81253AE7-8A70-4D39-92CE-4D52B5062F82}" destId="{76A34F35-C54D-4C14-A8B7-751B9442E303}" srcOrd="1" destOrd="0" parTransId="{DE67B019-2985-4C95-9794-9D52C58D3D9E}" sibTransId="{9575F98A-512B-4EEC-9DF3-A8A409749B3F}"/>
    <dgm:cxn modelId="{475BFE0E-3170-4A07-9B62-81B47ECC6859}" srcId="{81253AE7-8A70-4D39-92CE-4D52B5062F82}" destId="{EB585846-D375-45FC-B99D-88114BEE81C8}" srcOrd="2" destOrd="0" parTransId="{2D6CCC16-F69C-4BBC-91FE-525D17F3EBD9}" sibTransId="{4212942A-164D-43B5-90FF-A4313F546278}"/>
    <dgm:cxn modelId="{D0350150-1BB8-4CD7-8E3D-B8119606E297}" type="presOf" srcId="{83BDB28F-27E3-41F2-BD26-BAD36FA08BC7}" destId="{AD4B7F13-C021-4FD8-A51C-1A8CB1C37C05}" srcOrd="0" destOrd="0" presId="urn:microsoft.com/office/officeart/2005/8/layout/hProcess11"/>
    <dgm:cxn modelId="{56EAAFC7-BD1C-46B0-AE70-79FCC8AFED91}" type="presOf" srcId="{EB585846-D375-45FC-B99D-88114BEE81C8}" destId="{109A9238-34B4-4B7D-8F11-609D4A0AAB4D}" srcOrd="0" destOrd="0" presId="urn:microsoft.com/office/officeart/2005/8/layout/hProcess11"/>
    <dgm:cxn modelId="{92387D38-395E-4EAC-97FB-87F7D8CC9AE9}" srcId="{81253AE7-8A70-4D39-92CE-4D52B5062F82}" destId="{BB52A09F-A2D8-4900-9A6A-56190F4EDF10}" srcOrd="0" destOrd="0" parTransId="{E13AB538-1C3E-4E72-87B9-7BDF42231C37}" sibTransId="{5906D551-B1CF-44B5-88F9-C5AA67DB7C8E}"/>
    <dgm:cxn modelId="{3F22B696-46A0-4B88-A74A-A684055DAF48}" srcId="{81253AE7-8A70-4D39-92CE-4D52B5062F82}" destId="{83BDB28F-27E3-41F2-BD26-BAD36FA08BC7}" srcOrd="4" destOrd="0" parTransId="{199357E5-0930-4DB8-BAA2-B53BA92F9625}" sibTransId="{3AB456A3-2E14-4F40-B270-65ED27DADC47}"/>
    <dgm:cxn modelId="{02FC5834-8532-4F46-B54F-2D64768B9DFA}" type="presParOf" srcId="{0D3899E7-7133-4F58-BE0F-81BCAC713E73}" destId="{0D051AE9-F5F7-48C5-942F-4392BF73A3E9}" srcOrd="0" destOrd="0" presId="urn:microsoft.com/office/officeart/2005/8/layout/hProcess11"/>
    <dgm:cxn modelId="{DEA482D1-E9E8-4045-9911-6202CC4F2DCA}" type="presParOf" srcId="{0D3899E7-7133-4F58-BE0F-81BCAC713E73}" destId="{DEB3B48A-A00F-47DB-A16D-DF17F5F95A3A}" srcOrd="1" destOrd="0" presId="urn:microsoft.com/office/officeart/2005/8/layout/hProcess11"/>
    <dgm:cxn modelId="{57E8F643-8442-4C29-B022-260304BF4071}" type="presParOf" srcId="{DEB3B48A-A00F-47DB-A16D-DF17F5F95A3A}" destId="{F64780A7-42A6-4427-BE79-F72EE70E48AA}" srcOrd="0" destOrd="0" presId="urn:microsoft.com/office/officeart/2005/8/layout/hProcess11"/>
    <dgm:cxn modelId="{8D1CEF41-AB86-4D8B-97ED-4722868CA5F1}" type="presParOf" srcId="{F64780A7-42A6-4427-BE79-F72EE70E48AA}" destId="{94D1E4A6-B294-4860-88FA-862556FBB116}" srcOrd="0" destOrd="0" presId="urn:microsoft.com/office/officeart/2005/8/layout/hProcess11"/>
    <dgm:cxn modelId="{B710B56E-C6D3-4439-A5B7-5CC5BA72FEEA}" type="presParOf" srcId="{F64780A7-42A6-4427-BE79-F72EE70E48AA}" destId="{D9A7E91E-FAEF-4335-8ED1-4EF85A016F56}" srcOrd="1" destOrd="0" presId="urn:microsoft.com/office/officeart/2005/8/layout/hProcess11"/>
    <dgm:cxn modelId="{5D922EF0-C73B-48E3-BD02-AB6A752FCBDC}" type="presParOf" srcId="{F64780A7-42A6-4427-BE79-F72EE70E48AA}" destId="{6E0C2F03-D804-42A5-881F-B20B8AB6C5E5}" srcOrd="2" destOrd="0" presId="urn:microsoft.com/office/officeart/2005/8/layout/hProcess11"/>
    <dgm:cxn modelId="{E52E444F-6EB4-4759-B924-DFAB6ED3F220}" type="presParOf" srcId="{DEB3B48A-A00F-47DB-A16D-DF17F5F95A3A}" destId="{5FBBCDC7-BBA9-4A72-9FC3-F4A65DEEABF8}" srcOrd="1" destOrd="0" presId="urn:microsoft.com/office/officeart/2005/8/layout/hProcess11"/>
    <dgm:cxn modelId="{05AF42A6-E53A-464C-8EBE-5769D5F26CE2}" type="presParOf" srcId="{DEB3B48A-A00F-47DB-A16D-DF17F5F95A3A}" destId="{4D487C9A-04E7-4E48-B879-9D384302128C}" srcOrd="2" destOrd="0" presId="urn:microsoft.com/office/officeart/2005/8/layout/hProcess11"/>
    <dgm:cxn modelId="{AF242797-E085-47A5-BAD1-7203BA86AEFE}" type="presParOf" srcId="{4D487C9A-04E7-4E48-B879-9D384302128C}" destId="{7B3AF81A-020B-4AFB-8EE1-C16C44DB5FFF}" srcOrd="0" destOrd="0" presId="urn:microsoft.com/office/officeart/2005/8/layout/hProcess11"/>
    <dgm:cxn modelId="{22056951-8D0C-471C-8779-70DBBC18BE4E}" type="presParOf" srcId="{4D487C9A-04E7-4E48-B879-9D384302128C}" destId="{644DFC2F-FF57-44ED-918C-53FC6E359213}" srcOrd="1" destOrd="0" presId="urn:microsoft.com/office/officeart/2005/8/layout/hProcess11"/>
    <dgm:cxn modelId="{47B5831E-DDC9-4219-A831-9F2CEB55D271}" type="presParOf" srcId="{4D487C9A-04E7-4E48-B879-9D384302128C}" destId="{81D73B17-7F83-4867-A703-48211A843ABE}" srcOrd="2" destOrd="0" presId="urn:microsoft.com/office/officeart/2005/8/layout/hProcess11"/>
    <dgm:cxn modelId="{B086B406-B0F9-4656-8397-BC793FB7353B}" type="presParOf" srcId="{DEB3B48A-A00F-47DB-A16D-DF17F5F95A3A}" destId="{42C7B30D-90BD-49EA-AD14-4259605B87B5}" srcOrd="3" destOrd="0" presId="urn:microsoft.com/office/officeart/2005/8/layout/hProcess11"/>
    <dgm:cxn modelId="{787317FD-2751-4691-9F1A-EE77DAA2935E}" type="presParOf" srcId="{DEB3B48A-A00F-47DB-A16D-DF17F5F95A3A}" destId="{C3BF26AC-247B-4B75-8CFF-E95F168FF74D}" srcOrd="4" destOrd="0" presId="urn:microsoft.com/office/officeart/2005/8/layout/hProcess11"/>
    <dgm:cxn modelId="{7463090D-4C42-45EE-9D5B-15493A07A835}" type="presParOf" srcId="{C3BF26AC-247B-4B75-8CFF-E95F168FF74D}" destId="{109A9238-34B4-4B7D-8F11-609D4A0AAB4D}" srcOrd="0" destOrd="0" presId="urn:microsoft.com/office/officeart/2005/8/layout/hProcess11"/>
    <dgm:cxn modelId="{7C4388D2-E162-4007-A919-130D37EB2EE9}" type="presParOf" srcId="{C3BF26AC-247B-4B75-8CFF-E95F168FF74D}" destId="{A4B7C56E-5480-4D55-BE6A-434107CDCECA}" srcOrd="1" destOrd="0" presId="urn:microsoft.com/office/officeart/2005/8/layout/hProcess11"/>
    <dgm:cxn modelId="{AF112C8C-F8F7-4701-B769-976A2A3241AC}" type="presParOf" srcId="{C3BF26AC-247B-4B75-8CFF-E95F168FF74D}" destId="{A303466B-7469-432A-8372-16595007DC42}" srcOrd="2" destOrd="0" presId="urn:microsoft.com/office/officeart/2005/8/layout/hProcess11"/>
    <dgm:cxn modelId="{12CA14A9-E656-4D35-9C0D-36C41DA1A073}" type="presParOf" srcId="{DEB3B48A-A00F-47DB-A16D-DF17F5F95A3A}" destId="{247EA76C-8F3E-4E6B-87E2-4A6EDF2F403C}" srcOrd="5" destOrd="0" presId="urn:microsoft.com/office/officeart/2005/8/layout/hProcess11"/>
    <dgm:cxn modelId="{68BA890E-1510-4224-AF97-59FBB2B53725}" type="presParOf" srcId="{DEB3B48A-A00F-47DB-A16D-DF17F5F95A3A}" destId="{3437D6CD-B86F-4DE3-9B2B-F92593A490DC}" srcOrd="6" destOrd="0" presId="urn:microsoft.com/office/officeart/2005/8/layout/hProcess11"/>
    <dgm:cxn modelId="{F9FE9886-D22D-4423-A60D-CAC26A87E4B3}" type="presParOf" srcId="{3437D6CD-B86F-4DE3-9B2B-F92593A490DC}" destId="{AD3D0FD3-E3C2-4C8B-8EC2-E6770A154233}" srcOrd="0" destOrd="0" presId="urn:microsoft.com/office/officeart/2005/8/layout/hProcess11"/>
    <dgm:cxn modelId="{2887726E-F09D-4B3A-A06A-74C3AB504A4D}" type="presParOf" srcId="{3437D6CD-B86F-4DE3-9B2B-F92593A490DC}" destId="{F81DA9FA-E4BE-41EA-B7DB-5B291E3761D3}" srcOrd="1" destOrd="0" presId="urn:microsoft.com/office/officeart/2005/8/layout/hProcess11"/>
    <dgm:cxn modelId="{66B687B4-C489-4C32-B009-E913495A2C71}" type="presParOf" srcId="{3437D6CD-B86F-4DE3-9B2B-F92593A490DC}" destId="{6B84AA8B-8344-40EC-8C9F-F67D757AB917}" srcOrd="2" destOrd="0" presId="urn:microsoft.com/office/officeart/2005/8/layout/hProcess11"/>
    <dgm:cxn modelId="{870C6152-4710-4C35-A811-EE6A4CD0CFFF}" type="presParOf" srcId="{DEB3B48A-A00F-47DB-A16D-DF17F5F95A3A}" destId="{F39D29F3-C34C-4A0C-B116-6AA1728C7EBB}" srcOrd="7" destOrd="0" presId="urn:microsoft.com/office/officeart/2005/8/layout/hProcess11"/>
    <dgm:cxn modelId="{1A3E08EC-67BB-4A67-AE58-9232D16CAE0F}" type="presParOf" srcId="{DEB3B48A-A00F-47DB-A16D-DF17F5F95A3A}" destId="{F44D33D4-67C1-4364-9EBF-0A78BC88E843}" srcOrd="8" destOrd="0" presId="urn:microsoft.com/office/officeart/2005/8/layout/hProcess11"/>
    <dgm:cxn modelId="{68EB3971-91EF-4CC7-8FC0-A4B55D2360DC}" type="presParOf" srcId="{F44D33D4-67C1-4364-9EBF-0A78BC88E843}" destId="{AD4B7F13-C021-4FD8-A51C-1A8CB1C37C05}" srcOrd="0" destOrd="0" presId="urn:microsoft.com/office/officeart/2005/8/layout/hProcess11"/>
    <dgm:cxn modelId="{223B4D57-F3B0-43B9-97A7-25C857C2F118}" type="presParOf" srcId="{F44D33D4-67C1-4364-9EBF-0A78BC88E843}" destId="{B3EA4EA6-9959-4DB9-94C2-9A666179D510}" srcOrd="1" destOrd="0" presId="urn:microsoft.com/office/officeart/2005/8/layout/hProcess11"/>
    <dgm:cxn modelId="{24581757-D455-4E57-AD07-83AC7FCAA6BF}" type="presParOf" srcId="{F44D33D4-67C1-4364-9EBF-0A78BC88E843}" destId="{8BE54178-E4F0-4871-89F9-DA29AC1314CB}" srcOrd="2" destOrd="0" presId="urn:microsoft.com/office/officeart/2005/8/layout/hProcess11"/>
    <dgm:cxn modelId="{91D8F324-0B72-44FC-A690-2DF467583853}" type="presParOf" srcId="{DEB3B48A-A00F-47DB-A16D-DF17F5F95A3A}" destId="{0E42A7DD-1AE3-4332-B34E-712E8D6158D6}" srcOrd="9" destOrd="0" presId="urn:microsoft.com/office/officeart/2005/8/layout/hProcess11"/>
    <dgm:cxn modelId="{D075B22A-973C-458B-A15A-9F4D9AC32EF9}" type="presParOf" srcId="{DEB3B48A-A00F-47DB-A16D-DF17F5F95A3A}" destId="{B874FBC6-8DAA-4549-9FB3-9876BFE1EB91}" srcOrd="10" destOrd="0" presId="urn:microsoft.com/office/officeart/2005/8/layout/hProcess11"/>
    <dgm:cxn modelId="{194CB0DF-5EC0-402C-973C-10328DAA7FBC}" type="presParOf" srcId="{B874FBC6-8DAA-4549-9FB3-9876BFE1EB91}" destId="{73D8A4AC-EF0D-42B5-99B6-35CE23B740CA}" srcOrd="0" destOrd="0" presId="urn:microsoft.com/office/officeart/2005/8/layout/hProcess11"/>
    <dgm:cxn modelId="{4954C5B2-8841-41F4-833A-8CD2FB21FED9}" type="presParOf" srcId="{B874FBC6-8DAA-4549-9FB3-9876BFE1EB91}" destId="{C00F76BD-F852-4FC7-85CA-81DCB0485803}" srcOrd="1" destOrd="0" presId="urn:microsoft.com/office/officeart/2005/8/layout/hProcess11"/>
    <dgm:cxn modelId="{9450B2F9-9442-4BFE-B0AB-E1D9AC9C035D}" type="presParOf" srcId="{B874FBC6-8DAA-4549-9FB3-9876BFE1EB91}" destId="{8C0746F7-B002-4E00-ADA3-788C4BEE000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3194C4-7AB2-44A0-AB6F-658464BD1D64}" type="doc">
      <dgm:prSet loTypeId="urn:microsoft.com/office/officeart/2005/8/layout/hList6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F2943E4C-9824-43DD-91D2-550B622ED38F}">
      <dgm:prSet phldrT="[Text]"/>
      <dgm:spPr/>
      <dgm:t>
        <a:bodyPr/>
        <a:lstStyle/>
        <a:p>
          <a:r>
            <a:rPr lang="en-US" dirty="0" smtClean="0"/>
            <a:t>Cable Internet service</a:t>
          </a:r>
          <a:endParaRPr lang="en-US" dirty="0"/>
        </a:p>
      </dgm:t>
    </dgm:pt>
    <dgm:pt modelId="{93F1AC72-EF64-4CCC-A20D-EABC8744D559}" type="parTrans" cxnId="{79A49F3E-6CE7-4D50-84C7-625A69477389}">
      <dgm:prSet/>
      <dgm:spPr/>
      <dgm:t>
        <a:bodyPr/>
        <a:lstStyle/>
        <a:p>
          <a:endParaRPr lang="en-US"/>
        </a:p>
      </dgm:t>
    </dgm:pt>
    <dgm:pt modelId="{F34FE87E-C58B-4B91-9D6C-80C0DF523637}" type="sibTrans" cxnId="{79A49F3E-6CE7-4D50-84C7-625A69477389}">
      <dgm:prSet/>
      <dgm:spPr/>
      <dgm:t>
        <a:bodyPr/>
        <a:lstStyle/>
        <a:p>
          <a:endParaRPr lang="en-US"/>
        </a:p>
      </dgm:t>
    </dgm:pt>
    <dgm:pt modelId="{36293539-7D77-4495-BB7C-5A51027BD36C}">
      <dgm:prSet phldrT="[Text]"/>
      <dgm:spPr/>
      <dgm:t>
        <a:bodyPr/>
        <a:lstStyle/>
        <a:p>
          <a:r>
            <a:rPr lang="en-US" dirty="0" smtClean="0"/>
            <a:t>DSL</a:t>
          </a:r>
        </a:p>
        <a:p>
          <a:r>
            <a:rPr lang="en-US" dirty="0" smtClean="0"/>
            <a:t>(Digital Subscriber line)</a:t>
          </a:r>
          <a:endParaRPr lang="en-US" dirty="0"/>
        </a:p>
      </dgm:t>
    </dgm:pt>
    <dgm:pt modelId="{D6FD0EF8-4F39-4EDB-9139-D3E8AE8824AF}" type="parTrans" cxnId="{47F3BC3C-982D-4D17-9F17-A94DEC32FE70}">
      <dgm:prSet/>
      <dgm:spPr/>
      <dgm:t>
        <a:bodyPr/>
        <a:lstStyle/>
        <a:p>
          <a:endParaRPr lang="en-US"/>
        </a:p>
      </dgm:t>
    </dgm:pt>
    <dgm:pt modelId="{0F65C64A-F60A-4A85-B960-FDC3D892D2B9}" type="sibTrans" cxnId="{47F3BC3C-982D-4D17-9F17-A94DEC32FE70}">
      <dgm:prSet/>
      <dgm:spPr/>
      <dgm:t>
        <a:bodyPr/>
        <a:lstStyle/>
        <a:p>
          <a:endParaRPr lang="en-US"/>
        </a:p>
      </dgm:t>
    </dgm:pt>
    <dgm:pt modelId="{2CC314D8-9F46-4165-94B0-141CB95AABD0}">
      <dgm:prSet phldrT="[Text]"/>
      <dgm:spPr/>
      <dgm:t>
        <a:bodyPr/>
        <a:lstStyle/>
        <a:p>
          <a:r>
            <a:rPr lang="en-US" dirty="0" smtClean="0"/>
            <a:t>Fiber to the Premises (FTTP)</a:t>
          </a:r>
          <a:endParaRPr lang="en-US" dirty="0"/>
        </a:p>
      </dgm:t>
    </dgm:pt>
    <dgm:pt modelId="{CBA1E1C4-3D6E-4F91-A7B8-A68E734C5FCA}" type="parTrans" cxnId="{794ABE6A-44DC-4301-8496-8FFA393CAC2C}">
      <dgm:prSet/>
      <dgm:spPr/>
      <dgm:t>
        <a:bodyPr/>
        <a:lstStyle/>
        <a:p>
          <a:endParaRPr lang="en-US"/>
        </a:p>
      </dgm:t>
    </dgm:pt>
    <dgm:pt modelId="{825238EA-ECD0-4661-81EB-844716255D63}" type="sibTrans" cxnId="{794ABE6A-44DC-4301-8496-8FFA393CAC2C}">
      <dgm:prSet/>
      <dgm:spPr/>
      <dgm:t>
        <a:bodyPr/>
        <a:lstStyle/>
        <a:p>
          <a:endParaRPr lang="en-US"/>
        </a:p>
      </dgm:t>
    </dgm:pt>
    <dgm:pt modelId="{4C794686-7D15-480B-83D7-626296179F5F}">
      <dgm:prSet phldrT="[Text]"/>
      <dgm:spPr/>
      <dgm:t>
        <a:bodyPr/>
        <a:lstStyle/>
        <a:p>
          <a:r>
            <a:rPr lang="en-US" dirty="0" smtClean="0"/>
            <a:t>Fixed wireless</a:t>
          </a:r>
          <a:endParaRPr lang="en-US" dirty="0"/>
        </a:p>
      </dgm:t>
    </dgm:pt>
    <dgm:pt modelId="{92931CCD-CFA6-4AAA-87C2-5426D9E959D1}" type="parTrans" cxnId="{F318B49C-1320-4E14-B587-DE42BB0DA91F}">
      <dgm:prSet/>
      <dgm:spPr/>
      <dgm:t>
        <a:bodyPr/>
        <a:lstStyle/>
        <a:p>
          <a:endParaRPr lang="en-US"/>
        </a:p>
      </dgm:t>
    </dgm:pt>
    <dgm:pt modelId="{1D11A4C2-B1EF-48FD-9F26-A8557E55B1EE}" type="sibTrans" cxnId="{F318B49C-1320-4E14-B587-DE42BB0DA91F}">
      <dgm:prSet/>
      <dgm:spPr/>
      <dgm:t>
        <a:bodyPr/>
        <a:lstStyle/>
        <a:p>
          <a:endParaRPr lang="en-US"/>
        </a:p>
      </dgm:t>
    </dgm:pt>
    <dgm:pt modelId="{F0B57AC7-606D-4F1E-86FD-C5339CB67703}">
      <dgm:prSet phldrT="[Text]"/>
      <dgm:spPr/>
      <dgm:t>
        <a:bodyPr/>
        <a:lstStyle/>
        <a:p>
          <a:r>
            <a:rPr lang="en-US" dirty="0" smtClean="0"/>
            <a:t>Cellular Radio Network</a:t>
          </a:r>
          <a:endParaRPr lang="en-US" dirty="0"/>
        </a:p>
      </dgm:t>
    </dgm:pt>
    <dgm:pt modelId="{71F1E2DC-0B9C-496C-9A94-BC7BD551BE2B}" type="parTrans" cxnId="{AEE74B56-3AE5-4769-AAD0-3069571F80B8}">
      <dgm:prSet/>
      <dgm:spPr/>
      <dgm:t>
        <a:bodyPr/>
        <a:lstStyle/>
        <a:p>
          <a:endParaRPr lang="en-US"/>
        </a:p>
      </dgm:t>
    </dgm:pt>
    <dgm:pt modelId="{78F625C6-C975-4818-926F-6C735199E1CD}" type="sibTrans" cxnId="{AEE74B56-3AE5-4769-AAD0-3069571F80B8}">
      <dgm:prSet/>
      <dgm:spPr/>
      <dgm:t>
        <a:bodyPr/>
        <a:lstStyle/>
        <a:p>
          <a:endParaRPr lang="en-US"/>
        </a:p>
      </dgm:t>
    </dgm:pt>
    <dgm:pt modelId="{769E25A6-0916-4CBA-800C-229B0EA637C8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Wi-Fi</a:t>
          </a:r>
        </a:p>
        <a:p>
          <a:r>
            <a:rPr lang="en-US" b="1" dirty="0" smtClean="0">
              <a:solidFill>
                <a:srgbClr val="5E8B46"/>
              </a:solidFill>
            </a:rPr>
            <a:t>wireless fidelity</a:t>
          </a:r>
          <a:endParaRPr lang="en-US" b="1" dirty="0">
            <a:solidFill>
              <a:srgbClr val="5E8B46"/>
            </a:solidFill>
          </a:endParaRPr>
        </a:p>
      </dgm:t>
    </dgm:pt>
    <dgm:pt modelId="{9E98AD15-235F-4C50-91D5-58D44E479FEA}" type="parTrans" cxnId="{C2256693-3748-466F-875A-5501E6881180}">
      <dgm:prSet/>
      <dgm:spPr/>
      <dgm:t>
        <a:bodyPr/>
        <a:lstStyle/>
        <a:p>
          <a:endParaRPr lang="en-US"/>
        </a:p>
      </dgm:t>
    </dgm:pt>
    <dgm:pt modelId="{81672082-7CD9-452E-A1B1-D1AE165B57B4}" type="sibTrans" cxnId="{C2256693-3748-466F-875A-5501E6881180}">
      <dgm:prSet/>
      <dgm:spPr/>
      <dgm:t>
        <a:bodyPr/>
        <a:lstStyle/>
        <a:p>
          <a:endParaRPr lang="en-US"/>
        </a:p>
      </dgm:t>
    </dgm:pt>
    <dgm:pt modelId="{32C5729A-49F2-4E2B-8BF3-5551D549EBBB}">
      <dgm:prSet phldrT="[Text]"/>
      <dgm:spPr/>
      <dgm:t>
        <a:bodyPr/>
        <a:lstStyle/>
        <a:p>
          <a:r>
            <a:rPr lang="en-US" b="0" dirty="0" smtClean="0"/>
            <a:t>Satellite Internet Service</a:t>
          </a:r>
          <a:endParaRPr lang="en-US" b="0" dirty="0"/>
        </a:p>
      </dgm:t>
    </dgm:pt>
    <dgm:pt modelId="{B1B978E3-28FE-46BE-A2FB-0C562046D66F}" type="parTrans" cxnId="{A83589F5-752F-4770-9080-A6626A861BA3}">
      <dgm:prSet/>
      <dgm:spPr/>
      <dgm:t>
        <a:bodyPr/>
        <a:lstStyle/>
        <a:p>
          <a:endParaRPr lang="en-US"/>
        </a:p>
      </dgm:t>
    </dgm:pt>
    <dgm:pt modelId="{BD483117-4ACD-4828-8235-47F4630FADA9}" type="sibTrans" cxnId="{A83589F5-752F-4770-9080-A6626A861BA3}">
      <dgm:prSet/>
      <dgm:spPr/>
      <dgm:t>
        <a:bodyPr/>
        <a:lstStyle/>
        <a:p>
          <a:endParaRPr lang="en-US"/>
        </a:p>
      </dgm:t>
    </dgm:pt>
    <dgm:pt modelId="{1467848D-9760-4AE6-8F42-4C9309EF24D1}" type="pres">
      <dgm:prSet presAssocID="{463194C4-7AB2-44A0-AB6F-658464BD1D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C71DE9-5D8C-406B-97C0-41B01666FF68}" type="pres">
      <dgm:prSet presAssocID="{F2943E4C-9824-43DD-91D2-550B622ED38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330F5-2F15-481C-9F40-3C95EC9729FF}" type="pres">
      <dgm:prSet presAssocID="{F34FE87E-C58B-4B91-9D6C-80C0DF523637}" presName="sibTrans" presStyleCnt="0"/>
      <dgm:spPr/>
    </dgm:pt>
    <dgm:pt modelId="{A3A34AA4-6900-463B-BE72-14BB8242D529}" type="pres">
      <dgm:prSet presAssocID="{36293539-7D77-4495-BB7C-5A51027BD36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764AE-57E8-4694-8D27-EC0FF589E4BD}" type="pres">
      <dgm:prSet presAssocID="{0F65C64A-F60A-4A85-B960-FDC3D892D2B9}" presName="sibTrans" presStyleCnt="0"/>
      <dgm:spPr/>
    </dgm:pt>
    <dgm:pt modelId="{61D3737B-3573-459C-89BE-38EA8C958728}" type="pres">
      <dgm:prSet presAssocID="{2CC314D8-9F46-4165-94B0-141CB95AABD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24E39-382E-4F3B-93AE-1C5760F9E1C5}" type="pres">
      <dgm:prSet presAssocID="{825238EA-ECD0-4661-81EB-844716255D63}" presName="sibTrans" presStyleCnt="0"/>
      <dgm:spPr/>
    </dgm:pt>
    <dgm:pt modelId="{EEB2DBF5-D187-44CF-94A3-DC179BA09CE1}" type="pres">
      <dgm:prSet presAssocID="{4C794686-7D15-480B-83D7-626296179F5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422F4-662C-42D6-AB18-86711D93EB70}" type="pres">
      <dgm:prSet presAssocID="{1D11A4C2-B1EF-48FD-9F26-A8557E55B1EE}" presName="sibTrans" presStyleCnt="0"/>
      <dgm:spPr/>
    </dgm:pt>
    <dgm:pt modelId="{64529E04-0A23-4663-A2C4-74C2AB447FD6}" type="pres">
      <dgm:prSet presAssocID="{F0B57AC7-606D-4F1E-86FD-C5339CB6770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FB2CF-1C84-4EB4-AFFB-22637EE3F2B7}" type="pres">
      <dgm:prSet presAssocID="{78F625C6-C975-4818-926F-6C735199E1CD}" presName="sibTrans" presStyleCnt="0"/>
      <dgm:spPr/>
    </dgm:pt>
    <dgm:pt modelId="{06C041D0-0FAF-4950-B625-21DB8D91D483}" type="pres">
      <dgm:prSet presAssocID="{769E25A6-0916-4CBA-800C-229B0EA637C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1805C-1743-410F-B1C2-9A818A07E0D1}" type="pres">
      <dgm:prSet presAssocID="{81672082-7CD9-452E-A1B1-D1AE165B57B4}" presName="sibTrans" presStyleCnt="0"/>
      <dgm:spPr/>
    </dgm:pt>
    <dgm:pt modelId="{385D9E39-B914-40B4-994E-8ECA78B681C8}" type="pres">
      <dgm:prSet presAssocID="{32C5729A-49F2-4E2B-8BF3-5551D549EBB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4ABE6A-44DC-4301-8496-8FFA393CAC2C}" srcId="{463194C4-7AB2-44A0-AB6F-658464BD1D64}" destId="{2CC314D8-9F46-4165-94B0-141CB95AABD0}" srcOrd="2" destOrd="0" parTransId="{CBA1E1C4-3D6E-4F91-A7B8-A68E734C5FCA}" sibTransId="{825238EA-ECD0-4661-81EB-844716255D63}"/>
    <dgm:cxn modelId="{A83589F5-752F-4770-9080-A6626A861BA3}" srcId="{463194C4-7AB2-44A0-AB6F-658464BD1D64}" destId="{32C5729A-49F2-4E2B-8BF3-5551D549EBBB}" srcOrd="6" destOrd="0" parTransId="{B1B978E3-28FE-46BE-A2FB-0C562046D66F}" sibTransId="{BD483117-4ACD-4828-8235-47F4630FADA9}"/>
    <dgm:cxn modelId="{C2256693-3748-466F-875A-5501E6881180}" srcId="{463194C4-7AB2-44A0-AB6F-658464BD1D64}" destId="{769E25A6-0916-4CBA-800C-229B0EA637C8}" srcOrd="5" destOrd="0" parTransId="{9E98AD15-235F-4C50-91D5-58D44E479FEA}" sibTransId="{81672082-7CD9-452E-A1B1-D1AE165B57B4}"/>
    <dgm:cxn modelId="{47F3BC3C-982D-4D17-9F17-A94DEC32FE70}" srcId="{463194C4-7AB2-44A0-AB6F-658464BD1D64}" destId="{36293539-7D77-4495-BB7C-5A51027BD36C}" srcOrd="1" destOrd="0" parTransId="{D6FD0EF8-4F39-4EDB-9139-D3E8AE8824AF}" sibTransId="{0F65C64A-F60A-4A85-B960-FDC3D892D2B9}"/>
    <dgm:cxn modelId="{631775D0-14BC-43C2-B8C0-C197FDDCAE1D}" type="presOf" srcId="{769E25A6-0916-4CBA-800C-229B0EA637C8}" destId="{06C041D0-0FAF-4950-B625-21DB8D91D483}" srcOrd="0" destOrd="0" presId="urn:microsoft.com/office/officeart/2005/8/layout/hList6"/>
    <dgm:cxn modelId="{9CC2AE89-2A1E-413A-BBFE-9593B9581460}" type="presOf" srcId="{463194C4-7AB2-44A0-AB6F-658464BD1D64}" destId="{1467848D-9760-4AE6-8F42-4C9309EF24D1}" srcOrd="0" destOrd="0" presId="urn:microsoft.com/office/officeart/2005/8/layout/hList6"/>
    <dgm:cxn modelId="{74F59378-E0FF-46AB-BCA0-18C18C5E6B93}" type="presOf" srcId="{32C5729A-49F2-4E2B-8BF3-5551D549EBBB}" destId="{385D9E39-B914-40B4-994E-8ECA78B681C8}" srcOrd="0" destOrd="0" presId="urn:microsoft.com/office/officeart/2005/8/layout/hList6"/>
    <dgm:cxn modelId="{F318B49C-1320-4E14-B587-DE42BB0DA91F}" srcId="{463194C4-7AB2-44A0-AB6F-658464BD1D64}" destId="{4C794686-7D15-480B-83D7-626296179F5F}" srcOrd="3" destOrd="0" parTransId="{92931CCD-CFA6-4AAA-87C2-5426D9E959D1}" sibTransId="{1D11A4C2-B1EF-48FD-9F26-A8557E55B1EE}"/>
    <dgm:cxn modelId="{BF861262-41AA-4BFA-BA41-153437999F48}" type="presOf" srcId="{F0B57AC7-606D-4F1E-86FD-C5339CB67703}" destId="{64529E04-0A23-4663-A2C4-74C2AB447FD6}" srcOrd="0" destOrd="0" presId="urn:microsoft.com/office/officeart/2005/8/layout/hList6"/>
    <dgm:cxn modelId="{CBDE0A02-AAC8-45EE-B9A6-870B2A512CBE}" type="presOf" srcId="{2CC314D8-9F46-4165-94B0-141CB95AABD0}" destId="{61D3737B-3573-459C-89BE-38EA8C958728}" srcOrd="0" destOrd="0" presId="urn:microsoft.com/office/officeart/2005/8/layout/hList6"/>
    <dgm:cxn modelId="{4C78EBEA-7B0A-4B40-A60A-14E3FBBBE342}" type="presOf" srcId="{F2943E4C-9824-43DD-91D2-550B622ED38F}" destId="{B7C71DE9-5D8C-406B-97C0-41B01666FF68}" srcOrd="0" destOrd="0" presId="urn:microsoft.com/office/officeart/2005/8/layout/hList6"/>
    <dgm:cxn modelId="{6DB77B45-F283-40C4-A77F-C5EB1B677A19}" type="presOf" srcId="{36293539-7D77-4495-BB7C-5A51027BD36C}" destId="{A3A34AA4-6900-463B-BE72-14BB8242D529}" srcOrd="0" destOrd="0" presId="urn:microsoft.com/office/officeart/2005/8/layout/hList6"/>
    <dgm:cxn modelId="{AEE74B56-3AE5-4769-AAD0-3069571F80B8}" srcId="{463194C4-7AB2-44A0-AB6F-658464BD1D64}" destId="{F0B57AC7-606D-4F1E-86FD-C5339CB67703}" srcOrd="4" destOrd="0" parTransId="{71F1E2DC-0B9C-496C-9A94-BC7BD551BE2B}" sibTransId="{78F625C6-C975-4818-926F-6C735199E1CD}"/>
    <dgm:cxn modelId="{00FB50D9-D686-448B-B3F8-C759BAE7545D}" type="presOf" srcId="{4C794686-7D15-480B-83D7-626296179F5F}" destId="{EEB2DBF5-D187-44CF-94A3-DC179BA09CE1}" srcOrd="0" destOrd="0" presId="urn:microsoft.com/office/officeart/2005/8/layout/hList6"/>
    <dgm:cxn modelId="{79A49F3E-6CE7-4D50-84C7-625A69477389}" srcId="{463194C4-7AB2-44A0-AB6F-658464BD1D64}" destId="{F2943E4C-9824-43DD-91D2-550B622ED38F}" srcOrd="0" destOrd="0" parTransId="{93F1AC72-EF64-4CCC-A20D-EABC8744D559}" sibTransId="{F34FE87E-C58B-4B91-9D6C-80C0DF523637}"/>
    <dgm:cxn modelId="{FA7E83FB-FDB6-4F2A-AB2D-3462EFA35C5E}" type="presParOf" srcId="{1467848D-9760-4AE6-8F42-4C9309EF24D1}" destId="{B7C71DE9-5D8C-406B-97C0-41B01666FF68}" srcOrd="0" destOrd="0" presId="urn:microsoft.com/office/officeart/2005/8/layout/hList6"/>
    <dgm:cxn modelId="{68584B9D-4913-4BB3-8D23-D79BCB0159FA}" type="presParOf" srcId="{1467848D-9760-4AE6-8F42-4C9309EF24D1}" destId="{F1C330F5-2F15-481C-9F40-3C95EC9729FF}" srcOrd="1" destOrd="0" presId="urn:microsoft.com/office/officeart/2005/8/layout/hList6"/>
    <dgm:cxn modelId="{FF076DF4-12E7-477D-BE18-A492B68BDC12}" type="presParOf" srcId="{1467848D-9760-4AE6-8F42-4C9309EF24D1}" destId="{A3A34AA4-6900-463B-BE72-14BB8242D529}" srcOrd="2" destOrd="0" presId="urn:microsoft.com/office/officeart/2005/8/layout/hList6"/>
    <dgm:cxn modelId="{D978D854-EB3A-45F0-BE1A-C5392F6679C2}" type="presParOf" srcId="{1467848D-9760-4AE6-8F42-4C9309EF24D1}" destId="{9D4764AE-57E8-4694-8D27-EC0FF589E4BD}" srcOrd="3" destOrd="0" presId="urn:microsoft.com/office/officeart/2005/8/layout/hList6"/>
    <dgm:cxn modelId="{C0174525-9D1D-4C13-8B04-A444873AB6B3}" type="presParOf" srcId="{1467848D-9760-4AE6-8F42-4C9309EF24D1}" destId="{61D3737B-3573-459C-89BE-38EA8C958728}" srcOrd="4" destOrd="0" presId="urn:microsoft.com/office/officeart/2005/8/layout/hList6"/>
    <dgm:cxn modelId="{C673AA8D-FDD7-45F2-9187-3AAFFAE1EB38}" type="presParOf" srcId="{1467848D-9760-4AE6-8F42-4C9309EF24D1}" destId="{8DF24E39-382E-4F3B-93AE-1C5760F9E1C5}" srcOrd="5" destOrd="0" presId="urn:microsoft.com/office/officeart/2005/8/layout/hList6"/>
    <dgm:cxn modelId="{BC50BD6C-3C3D-426B-819F-F41F02898498}" type="presParOf" srcId="{1467848D-9760-4AE6-8F42-4C9309EF24D1}" destId="{EEB2DBF5-D187-44CF-94A3-DC179BA09CE1}" srcOrd="6" destOrd="0" presId="urn:microsoft.com/office/officeart/2005/8/layout/hList6"/>
    <dgm:cxn modelId="{20276CC4-A6DE-4752-89C4-AC3361501BDA}" type="presParOf" srcId="{1467848D-9760-4AE6-8F42-4C9309EF24D1}" destId="{A15422F4-662C-42D6-AB18-86711D93EB70}" srcOrd="7" destOrd="0" presId="urn:microsoft.com/office/officeart/2005/8/layout/hList6"/>
    <dgm:cxn modelId="{19B525D9-8772-4091-B0AB-3CDABD25501E}" type="presParOf" srcId="{1467848D-9760-4AE6-8F42-4C9309EF24D1}" destId="{64529E04-0A23-4663-A2C4-74C2AB447FD6}" srcOrd="8" destOrd="0" presId="urn:microsoft.com/office/officeart/2005/8/layout/hList6"/>
    <dgm:cxn modelId="{64A465F5-64A3-4134-B374-80931AB6FB2C}" type="presParOf" srcId="{1467848D-9760-4AE6-8F42-4C9309EF24D1}" destId="{275FB2CF-1C84-4EB4-AFFB-22637EE3F2B7}" srcOrd="9" destOrd="0" presId="urn:microsoft.com/office/officeart/2005/8/layout/hList6"/>
    <dgm:cxn modelId="{DDF4522D-014D-405E-8589-CF5C0C5359BF}" type="presParOf" srcId="{1467848D-9760-4AE6-8F42-4C9309EF24D1}" destId="{06C041D0-0FAF-4950-B625-21DB8D91D483}" srcOrd="10" destOrd="0" presId="urn:microsoft.com/office/officeart/2005/8/layout/hList6"/>
    <dgm:cxn modelId="{A0DECAA5-8898-4C03-9138-2A186AC8B3D9}" type="presParOf" srcId="{1467848D-9760-4AE6-8F42-4C9309EF24D1}" destId="{B6F1805C-1743-410F-B1C2-9A818A07E0D1}" srcOrd="11" destOrd="0" presId="urn:microsoft.com/office/officeart/2005/8/layout/hList6"/>
    <dgm:cxn modelId="{DAB237BE-2AF3-4C6D-A29A-DA6845178BD7}" type="presParOf" srcId="{1467848D-9760-4AE6-8F42-4C9309EF24D1}" destId="{385D9E39-B914-40B4-994E-8ECA78B681C8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67630D-F557-4C9C-9CB6-AEF529B848D9}" type="doc">
      <dgm:prSet loTypeId="urn:microsoft.com/office/officeart/2005/8/layout/lProcess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22011DF-0CBB-411E-B617-D6305DE6963C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ISP</a:t>
          </a:r>
          <a:r>
            <a:rPr lang="en-US" b="1" dirty="0" smtClean="0"/>
            <a:t>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5E8B46"/>
              </a:solidFill>
            </a:rPr>
            <a:t>Internet</a:t>
          </a:r>
          <a:r>
            <a:rPr lang="en-US" b="1" dirty="0" smtClean="0"/>
            <a:t> </a:t>
          </a:r>
          <a:r>
            <a:rPr lang="en-US" b="1" dirty="0" smtClean="0">
              <a:solidFill>
                <a:srgbClr val="5E8B46"/>
              </a:solidFill>
            </a:rPr>
            <a:t>service</a:t>
          </a:r>
          <a:r>
            <a:rPr lang="en-US" b="1" dirty="0" smtClean="0"/>
            <a:t> </a:t>
          </a:r>
          <a:r>
            <a:rPr lang="en-US" b="1" dirty="0" smtClean="0">
              <a:solidFill>
                <a:srgbClr val="5E8B46"/>
              </a:solidFill>
            </a:rPr>
            <a:t>provider</a:t>
          </a:r>
          <a:r>
            <a:rPr lang="en-US" b="0" dirty="0" smtClean="0"/>
            <a:t>)</a:t>
          </a:r>
          <a:endParaRPr lang="en-US" b="0" dirty="0"/>
        </a:p>
      </dgm:t>
    </dgm:pt>
    <dgm:pt modelId="{DC09494B-EA87-442D-BD5D-6115DB0CE4BC}" type="parTrans" cxnId="{D5B4ECEF-30DC-40B7-BE0D-0D5496963203}">
      <dgm:prSet/>
      <dgm:spPr/>
      <dgm:t>
        <a:bodyPr/>
        <a:lstStyle/>
        <a:p>
          <a:endParaRPr lang="en-US"/>
        </a:p>
      </dgm:t>
    </dgm:pt>
    <dgm:pt modelId="{E56C8D3A-EE4E-4768-A99A-5DBC9DA4B9D8}" type="sibTrans" cxnId="{D5B4ECEF-30DC-40B7-BE0D-0D5496963203}">
      <dgm:prSet/>
      <dgm:spPr/>
      <dgm:t>
        <a:bodyPr/>
        <a:lstStyle/>
        <a:p>
          <a:endParaRPr lang="en-US"/>
        </a:p>
      </dgm:t>
    </dgm:pt>
    <dgm:pt modelId="{429AEDDC-7DED-44F6-8D80-38B30B30B133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Online service provider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5E8B46"/>
              </a:solidFill>
            </a:rPr>
            <a:t>OSP</a:t>
          </a:r>
          <a:r>
            <a:rPr lang="en-US" b="0" dirty="0" smtClean="0"/>
            <a:t>)</a:t>
          </a:r>
          <a:endParaRPr lang="en-US" b="0" dirty="0"/>
        </a:p>
      </dgm:t>
    </dgm:pt>
    <dgm:pt modelId="{8CDA3ABC-A000-4FBE-B619-1B2123830CAE}" type="parTrans" cxnId="{6CBDBFF1-4C6B-41BF-99CA-1C319DA2F108}">
      <dgm:prSet/>
      <dgm:spPr/>
      <dgm:t>
        <a:bodyPr/>
        <a:lstStyle/>
        <a:p>
          <a:endParaRPr lang="en-US"/>
        </a:p>
      </dgm:t>
    </dgm:pt>
    <dgm:pt modelId="{B16C41B3-443B-44A6-BFC8-1123B41AAC78}" type="sibTrans" cxnId="{6CBDBFF1-4C6B-41BF-99CA-1C319DA2F108}">
      <dgm:prSet/>
      <dgm:spPr/>
      <dgm:t>
        <a:bodyPr/>
        <a:lstStyle/>
        <a:p>
          <a:endParaRPr lang="en-US"/>
        </a:p>
      </dgm:t>
    </dgm:pt>
    <dgm:pt modelId="{814B16FD-5588-4CBE-B476-DD6B4BC65978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Wireless Internet service provider</a:t>
          </a:r>
          <a:endParaRPr lang="en-US" b="1" dirty="0"/>
        </a:p>
      </dgm:t>
    </dgm:pt>
    <dgm:pt modelId="{423E7935-F6F8-469A-A527-22BC276167FB}" type="parTrans" cxnId="{CE0B89D6-6D9D-43BE-934A-1EF90F44BC00}">
      <dgm:prSet/>
      <dgm:spPr/>
      <dgm:t>
        <a:bodyPr/>
        <a:lstStyle/>
        <a:p>
          <a:endParaRPr lang="en-US"/>
        </a:p>
      </dgm:t>
    </dgm:pt>
    <dgm:pt modelId="{698A7034-F462-4D7B-836C-E138760C9C03}" type="sibTrans" cxnId="{CE0B89D6-6D9D-43BE-934A-1EF90F44BC00}">
      <dgm:prSet/>
      <dgm:spPr/>
      <dgm:t>
        <a:bodyPr/>
        <a:lstStyle/>
        <a:p>
          <a:endParaRPr lang="en-US"/>
        </a:p>
      </dgm:t>
    </dgm:pt>
    <dgm:pt modelId="{0C6C1D09-A73E-4B53-9B8F-0D85375525C1}">
      <dgm:prSet phldrT="[Text]"/>
      <dgm:spPr/>
      <dgm:t>
        <a:bodyPr/>
        <a:lstStyle/>
        <a:p>
          <a:r>
            <a:rPr lang="en-US" b="0" dirty="0" smtClean="0"/>
            <a:t>Regional ISPs provide Internet access to a specific geographical area</a:t>
          </a:r>
          <a:endParaRPr lang="en-US" b="0" dirty="0"/>
        </a:p>
      </dgm:t>
    </dgm:pt>
    <dgm:pt modelId="{9F93F08F-6D37-456F-A782-25404FAC503D}" type="parTrans" cxnId="{40C7A75B-C86B-4359-9DAB-478BEF7376F1}">
      <dgm:prSet/>
      <dgm:spPr/>
      <dgm:t>
        <a:bodyPr/>
        <a:lstStyle/>
        <a:p>
          <a:endParaRPr lang="en-US"/>
        </a:p>
      </dgm:t>
    </dgm:pt>
    <dgm:pt modelId="{4E68D2D7-B122-4A27-86B9-F438ED818160}" type="sibTrans" cxnId="{40C7A75B-C86B-4359-9DAB-478BEF7376F1}">
      <dgm:prSet/>
      <dgm:spPr/>
      <dgm:t>
        <a:bodyPr/>
        <a:lstStyle/>
        <a:p>
          <a:endParaRPr lang="en-US"/>
        </a:p>
      </dgm:t>
    </dgm:pt>
    <dgm:pt modelId="{74407EC6-EC64-40F8-B685-BC322A185E78}">
      <dgm:prSet phldrT="[Text]"/>
      <dgm:spPr/>
      <dgm:t>
        <a:bodyPr/>
        <a:lstStyle/>
        <a:p>
          <a:r>
            <a:rPr lang="en-US" b="0" dirty="0" smtClean="0"/>
            <a:t>National ISPs provide Internet access in cities and towns nationwide</a:t>
          </a:r>
          <a:endParaRPr lang="en-US" b="0" dirty="0"/>
        </a:p>
      </dgm:t>
    </dgm:pt>
    <dgm:pt modelId="{78873E31-D12D-4F0C-9918-CB7F20D054A4}" type="parTrans" cxnId="{A20729FB-EC00-4172-A39F-11137788BB86}">
      <dgm:prSet/>
      <dgm:spPr/>
      <dgm:t>
        <a:bodyPr/>
        <a:lstStyle/>
        <a:p>
          <a:endParaRPr lang="en-US"/>
        </a:p>
      </dgm:t>
    </dgm:pt>
    <dgm:pt modelId="{8BF28A09-6DBE-48BE-8C31-21328F1E10FE}" type="sibTrans" cxnId="{A20729FB-EC00-4172-A39F-11137788BB86}">
      <dgm:prSet/>
      <dgm:spPr/>
      <dgm:t>
        <a:bodyPr/>
        <a:lstStyle/>
        <a:p>
          <a:endParaRPr lang="en-US"/>
        </a:p>
      </dgm:t>
    </dgm:pt>
    <dgm:pt modelId="{880AA8DB-F6EE-45AC-B5CD-0602A8DFA783}">
      <dgm:prSet phldrT="[Text]"/>
      <dgm:spPr/>
      <dgm:t>
        <a:bodyPr/>
        <a:lstStyle/>
        <a:p>
          <a:r>
            <a:rPr lang="en-US" b="0" dirty="0" smtClean="0"/>
            <a:t>Has many members-only features</a:t>
          </a:r>
          <a:endParaRPr lang="en-US" b="0" dirty="0"/>
        </a:p>
      </dgm:t>
    </dgm:pt>
    <dgm:pt modelId="{33C8E311-1563-4505-852D-66D174C8FDA7}" type="parTrans" cxnId="{261886AA-5FF0-461D-B236-3519987B9397}">
      <dgm:prSet/>
      <dgm:spPr/>
      <dgm:t>
        <a:bodyPr/>
        <a:lstStyle/>
        <a:p>
          <a:endParaRPr lang="en-US"/>
        </a:p>
      </dgm:t>
    </dgm:pt>
    <dgm:pt modelId="{CF3AAA2E-3874-45E4-B469-0E5D83E17F6E}" type="sibTrans" cxnId="{261886AA-5FF0-461D-B236-3519987B9397}">
      <dgm:prSet/>
      <dgm:spPr/>
      <dgm:t>
        <a:bodyPr/>
        <a:lstStyle/>
        <a:p>
          <a:endParaRPr lang="en-US"/>
        </a:p>
      </dgm:t>
    </dgm:pt>
    <dgm:pt modelId="{6E1510E6-B825-4CD8-BAB0-560AF81EBC86}">
      <dgm:prSet phldrT="[Text]"/>
      <dgm:spPr/>
      <dgm:t>
        <a:bodyPr/>
        <a:lstStyle/>
        <a:p>
          <a:r>
            <a:rPr lang="en-US" b="0" dirty="0" smtClean="0"/>
            <a:t>Popular OSPs include AOL (America Online) and MSN (Microsoft Network)</a:t>
          </a:r>
          <a:endParaRPr lang="en-US" b="0" dirty="0"/>
        </a:p>
      </dgm:t>
    </dgm:pt>
    <dgm:pt modelId="{7D5FE205-8D0B-4D85-ADBB-CC7E751EC566}" type="parTrans" cxnId="{DDB2D8EC-69EB-4A8E-A8C2-2280B8B32EC8}">
      <dgm:prSet/>
      <dgm:spPr/>
      <dgm:t>
        <a:bodyPr/>
        <a:lstStyle/>
        <a:p>
          <a:endParaRPr lang="en-US"/>
        </a:p>
      </dgm:t>
    </dgm:pt>
    <dgm:pt modelId="{72324B23-603F-4431-945E-B170259F8572}" type="sibTrans" cxnId="{DDB2D8EC-69EB-4A8E-A8C2-2280B8B32EC8}">
      <dgm:prSet/>
      <dgm:spPr/>
      <dgm:t>
        <a:bodyPr/>
        <a:lstStyle/>
        <a:p>
          <a:endParaRPr lang="en-US"/>
        </a:p>
      </dgm:t>
    </dgm:pt>
    <dgm:pt modelId="{3358FB96-6016-4EFF-9339-3B6B77CAEC37}">
      <dgm:prSet phldrT="[Text]"/>
      <dgm:spPr/>
      <dgm:t>
        <a:bodyPr/>
        <a:lstStyle/>
        <a:p>
          <a:r>
            <a:rPr lang="en-US" b="0" dirty="0" smtClean="0"/>
            <a:t>Provides wireless Internet access to computers and mobile devices</a:t>
          </a:r>
          <a:endParaRPr lang="en-US" b="0" dirty="0"/>
        </a:p>
      </dgm:t>
    </dgm:pt>
    <dgm:pt modelId="{99847964-D670-4774-B46A-6CF5498834BB}" type="parTrans" cxnId="{85427BE8-3D76-4419-ADD0-1B1D2B6B1C56}">
      <dgm:prSet/>
      <dgm:spPr/>
      <dgm:t>
        <a:bodyPr/>
        <a:lstStyle/>
        <a:p>
          <a:endParaRPr lang="en-US"/>
        </a:p>
      </dgm:t>
    </dgm:pt>
    <dgm:pt modelId="{67F1793D-25F8-4D1B-B618-83E40E623845}" type="sibTrans" cxnId="{85427BE8-3D76-4419-ADD0-1B1D2B6B1C56}">
      <dgm:prSet/>
      <dgm:spPr/>
      <dgm:t>
        <a:bodyPr/>
        <a:lstStyle/>
        <a:p>
          <a:endParaRPr lang="en-US"/>
        </a:p>
      </dgm:t>
    </dgm:pt>
    <dgm:pt modelId="{3ED663DE-8F90-4482-A9F6-5DA5AEC7AF3D}">
      <dgm:prSet phldrT="[Text]"/>
      <dgm:spPr/>
      <dgm:t>
        <a:bodyPr/>
        <a:lstStyle/>
        <a:p>
          <a:r>
            <a:rPr lang="en-US" b="0" dirty="0" smtClean="0"/>
            <a:t>May require a wireless modem</a:t>
          </a:r>
          <a:endParaRPr lang="en-US" b="0" dirty="0"/>
        </a:p>
      </dgm:t>
    </dgm:pt>
    <dgm:pt modelId="{9C96B2EE-048E-4BFB-BB3E-25829B15EB4B}" type="parTrans" cxnId="{070459FF-2C8C-43F4-A041-E6FD74BA6CFE}">
      <dgm:prSet/>
      <dgm:spPr/>
      <dgm:t>
        <a:bodyPr/>
        <a:lstStyle/>
        <a:p>
          <a:endParaRPr lang="en-US"/>
        </a:p>
      </dgm:t>
    </dgm:pt>
    <dgm:pt modelId="{CF58AEE9-85CF-4292-9A09-258CAFCC792C}" type="sibTrans" cxnId="{070459FF-2C8C-43F4-A041-E6FD74BA6CFE}">
      <dgm:prSet/>
      <dgm:spPr/>
      <dgm:t>
        <a:bodyPr/>
        <a:lstStyle/>
        <a:p>
          <a:endParaRPr lang="en-US"/>
        </a:p>
      </dgm:t>
    </dgm:pt>
    <dgm:pt modelId="{55020A98-8776-4AF2-BFEE-F89F35C88D85}" type="pres">
      <dgm:prSet presAssocID="{4067630D-F557-4C9C-9CB6-AEF529B848D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5FC3CA-D8D1-4F49-9717-48C2B534B177}" type="pres">
      <dgm:prSet presAssocID="{F22011DF-0CBB-411E-B617-D6305DE6963C}" presName="compNode" presStyleCnt="0"/>
      <dgm:spPr/>
    </dgm:pt>
    <dgm:pt modelId="{6E256739-41B1-4D53-87C7-E515049B9AF2}" type="pres">
      <dgm:prSet presAssocID="{F22011DF-0CBB-411E-B617-D6305DE6963C}" presName="aNode" presStyleLbl="bgShp" presStyleIdx="0" presStyleCnt="3"/>
      <dgm:spPr/>
      <dgm:t>
        <a:bodyPr/>
        <a:lstStyle/>
        <a:p>
          <a:endParaRPr lang="en-US"/>
        </a:p>
      </dgm:t>
    </dgm:pt>
    <dgm:pt modelId="{6C195F56-E249-44F6-8329-9F50F4EA884A}" type="pres">
      <dgm:prSet presAssocID="{F22011DF-0CBB-411E-B617-D6305DE6963C}" presName="textNode" presStyleLbl="bgShp" presStyleIdx="0" presStyleCnt="3"/>
      <dgm:spPr/>
      <dgm:t>
        <a:bodyPr/>
        <a:lstStyle/>
        <a:p>
          <a:endParaRPr lang="en-US"/>
        </a:p>
      </dgm:t>
    </dgm:pt>
    <dgm:pt modelId="{6308D566-9389-492D-8CEC-C97ECDD01818}" type="pres">
      <dgm:prSet presAssocID="{F22011DF-0CBB-411E-B617-D6305DE6963C}" presName="compChildNode" presStyleCnt="0"/>
      <dgm:spPr/>
    </dgm:pt>
    <dgm:pt modelId="{2BBA7DDD-557A-4E6B-ABB0-2C9B25EA93F2}" type="pres">
      <dgm:prSet presAssocID="{F22011DF-0CBB-411E-B617-D6305DE6963C}" presName="theInnerList" presStyleCnt="0"/>
      <dgm:spPr/>
    </dgm:pt>
    <dgm:pt modelId="{3DCBB954-5558-42C8-BB79-F1DF5F8EF315}" type="pres">
      <dgm:prSet presAssocID="{0C6C1D09-A73E-4B53-9B8F-0D85375525C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F3004-DBB0-4CFC-BB21-5FB3B497CEE9}" type="pres">
      <dgm:prSet presAssocID="{0C6C1D09-A73E-4B53-9B8F-0D85375525C1}" presName="aSpace2" presStyleCnt="0"/>
      <dgm:spPr/>
    </dgm:pt>
    <dgm:pt modelId="{688407B3-870A-413E-AEB0-7952DEA915CA}" type="pres">
      <dgm:prSet presAssocID="{74407EC6-EC64-40F8-B685-BC322A185E78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4FD19-39B4-4926-AFC4-6FC1ABE71FBB}" type="pres">
      <dgm:prSet presAssocID="{F22011DF-0CBB-411E-B617-D6305DE6963C}" presName="aSpace" presStyleCnt="0"/>
      <dgm:spPr/>
    </dgm:pt>
    <dgm:pt modelId="{36561708-202A-4189-B282-6BB91EFFCEC3}" type="pres">
      <dgm:prSet presAssocID="{429AEDDC-7DED-44F6-8D80-38B30B30B133}" presName="compNode" presStyleCnt="0"/>
      <dgm:spPr/>
    </dgm:pt>
    <dgm:pt modelId="{A0AC26D1-6C67-41AE-920F-093138F7D11B}" type="pres">
      <dgm:prSet presAssocID="{429AEDDC-7DED-44F6-8D80-38B30B30B133}" presName="aNode" presStyleLbl="bgShp" presStyleIdx="1" presStyleCnt="3"/>
      <dgm:spPr/>
      <dgm:t>
        <a:bodyPr/>
        <a:lstStyle/>
        <a:p>
          <a:endParaRPr lang="en-US"/>
        </a:p>
      </dgm:t>
    </dgm:pt>
    <dgm:pt modelId="{3ED4444F-0DC2-4298-A4AB-9D8E22BE6F5B}" type="pres">
      <dgm:prSet presAssocID="{429AEDDC-7DED-44F6-8D80-38B30B30B133}" presName="textNode" presStyleLbl="bgShp" presStyleIdx="1" presStyleCnt="3"/>
      <dgm:spPr/>
      <dgm:t>
        <a:bodyPr/>
        <a:lstStyle/>
        <a:p>
          <a:endParaRPr lang="en-US"/>
        </a:p>
      </dgm:t>
    </dgm:pt>
    <dgm:pt modelId="{13BAF511-5075-40D6-8D9E-C3B73BB3C490}" type="pres">
      <dgm:prSet presAssocID="{429AEDDC-7DED-44F6-8D80-38B30B30B133}" presName="compChildNode" presStyleCnt="0"/>
      <dgm:spPr/>
    </dgm:pt>
    <dgm:pt modelId="{5905ACAE-10B2-4C03-9D42-15A167F7414F}" type="pres">
      <dgm:prSet presAssocID="{429AEDDC-7DED-44F6-8D80-38B30B30B133}" presName="theInnerList" presStyleCnt="0"/>
      <dgm:spPr/>
    </dgm:pt>
    <dgm:pt modelId="{3BBE8AF3-FE71-4A42-AF10-ACED48EB2595}" type="pres">
      <dgm:prSet presAssocID="{880AA8DB-F6EE-45AC-B5CD-0602A8DFA783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DC970-C55F-4431-BE1A-D0059722DC6D}" type="pres">
      <dgm:prSet presAssocID="{880AA8DB-F6EE-45AC-B5CD-0602A8DFA783}" presName="aSpace2" presStyleCnt="0"/>
      <dgm:spPr/>
    </dgm:pt>
    <dgm:pt modelId="{A2C4E411-7538-44F0-8A6A-657C6E88AE0F}" type="pres">
      <dgm:prSet presAssocID="{6E1510E6-B825-4CD8-BAB0-560AF81EBC8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5163F-D614-4CB8-841B-B40FEBD5EB35}" type="pres">
      <dgm:prSet presAssocID="{429AEDDC-7DED-44F6-8D80-38B30B30B133}" presName="aSpace" presStyleCnt="0"/>
      <dgm:spPr/>
    </dgm:pt>
    <dgm:pt modelId="{F7FE1343-32DB-4A2E-98CF-F63F0E71A7E4}" type="pres">
      <dgm:prSet presAssocID="{814B16FD-5588-4CBE-B476-DD6B4BC65978}" presName="compNode" presStyleCnt="0"/>
      <dgm:spPr/>
    </dgm:pt>
    <dgm:pt modelId="{2D1BCE61-60E2-44F1-9FFE-3518CD3D549F}" type="pres">
      <dgm:prSet presAssocID="{814B16FD-5588-4CBE-B476-DD6B4BC65978}" presName="aNode" presStyleLbl="bgShp" presStyleIdx="2" presStyleCnt="3"/>
      <dgm:spPr/>
      <dgm:t>
        <a:bodyPr/>
        <a:lstStyle/>
        <a:p>
          <a:endParaRPr lang="en-US"/>
        </a:p>
      </dgm:t>
    </dgm:pt>
    <dgm:pt modelId="{5031C1EA-D33E-4AF4-B9D0-0B72ED5F8F5C}" type="pres">
      <dgm:prSet presAssocID="{814B16FD-5588-4CBE-B476-DD6B4BC65978}" presName="textNode" presStyleLbl="bgShp" presStyleIdx="2" presStyleCnt="3"/>
      <dgm:spPr/>
      <dgm:t>
        <a:bodyPr/>
        <a:lstStyle/>
        <a:p>
          <a:endParaRPr lang="en-US"/>
        </a:p>
      </dgm:t>
    </dgm:pt>
    <dgm:pt modelId="{FAF4C9E7-6987-437B-BBFA-E6903E27A17B}" type="pres">
      <dgm:prSet presAssocID="{814B16FD-5588-4CBE-B476-DD6B4BC65978}" presName="compChildNode" presStyleCnt="0"/>
      <dgm:spPr/>
    </dgm:pt>
    <dgm:pt modelId="{0EA87A62-405A-43D4-9020-F4BF2CAE4250}" type="pres">
      <dgm:prSet presAssocID="{814B16FD-5588-4CBE-B476-DD6B4BC65978}" presName="theInnerList" presStyleCnt="0"/>
      <dgm:spPr/>
    </dgm:pt>
    <dgm:pt modelId="{D6FEC755-65FB-41D5-BF4D-EC210202EC92}" type="pres">
      <dgm:prSet presAssocID="{3358FB96-6016-4EFF-9339-3B6B77CAEC3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C4993-876A-4200-A9CE-C20EF4813A45}" type="pres">
      <dgm:prSet presAssocID="{3358FB96-6016-4EFF-9339-3B6B77CAEC37}" presName="aSpace2" presStyleCnt="0"/>
      <dgm:spPr/>
    </dgm:pt>
    <dgm:pt modelId="{990BB9EF-BAB9-4293-9457-C44C9646CDDD}" type="pres">
      <dgm:prSet presAssocID="{3ED663DE-8F90-4482-A9F6-5DA5AEC7AF3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0729FB-EC00-4172-A39F-11137788BB86}" srcId="{F22011DF-0CBB-411E-B617-D6305DE6963C}" destId="{74407EC6-EC64-40F8-B685-BC322A185E78}" srcOrd="1" destOrd="0" parTransId="{78873E31-D12D-4F0C-9918-CB7F20D054A4}" sibTransId="{8BF28A09-6DBE-48BE-8C31-21328F1E10FE}"/>
    <dgm:cxn modelId="{4263CB4B-FBB2-400D-A1C2-748876E71A11}" type="presOf" srcId="{429AEDDC-7DED-44F6-8D80-38B30B30B133}" destId="{3ED4444F-0DC2-4298-A4AB-9D8E22BE6F5B}" srcOrd="1" destOrd="0" presId="urn:microsoft.com/office/officeart/2005/8/layout/lProcess2"/>
    <dgm:cxn modelId="{40C7A75B-C86B-4359-9DAB-478BEF7376F1}" srcId="{F22011DF-0CBB-411E-B617-D6305DE6963C}" destId="{0C6C1D09-A73E-4B53-9B8F-0D85375525C1}" srcOrd="0" destOrd="0" parTransId="{9F93F08F-6D37-456F-A782-25404FAC503D}" sibTransId="{4E68D2D7-B122-4A27-86B9-F438ED818160}"/>
    <dgm:cxn modelId="{EBFD8BA3-C59A-40A0-AD27-6F4390EA52AC}" type="presOf" srcId="{3358FB96-6016-4EFF-9339-3B6B77CAEC37}" destId="{D6FEC755-65FB-41D5-BF4D-EC210202EC92}" srcOrd="0" destOrd="0" presId="urn:microsoft.com/office/officeart/2005/8/layout/lProcess2"/>
    <dgm:cxn modelId="{85427BE8-3D76-4419-ADD0-1B1D2B6B1C56}" srcId="{814B16FD-5588-4CBE-B476-DD6B4BC65978}" destId="{3358FB96-6016-4EFF-9339-3B6B77CAEC37}" srcOrd="0" destOrd="0" parTransId="{99847964-D670-4774-B46A-6CF5498834BB}" sibTransId="{67F1793D-25F8-4D1B-B618-83E40E623845}"/>
    <dgm:cxn modelId="{DDB2D8EC-69EB-4A8E-A8C2-2280B8B32EC8}" srcId="{429AEDDC-7DED-44F6-8D80-38B30B30B133}" destId="{6E1510E6-B825-4CD8-BAB0-560AF81EBC86}" srcOrd="1" destOrd="0" parTransId="{7D5FE205-8D0B-4D85-ADBB-CC7E751EC566}" sibTransId="{72324B23-603F-4431-945E-B170259F8572}"/>
    <dgm:cxn modelId="{FEC5BD43-F667-4B2F-A0BB-9A9F5D912F24}" type="presOf" srcId="{814B16FD-5588-4CBE-B476-DD6B4BC65978}" destId="{2D1BCE61-60E2-44F1-9FFE-3518CD3D549F}" srcOrd="0" destOrd="0" presId="urn:microsoft.com/office/officeart/2005/8/layout/lProcess2"/>
    <dgm:cxn modelId="{7D036582-7586-4AA1-A642-C3356C11C552}" type="presOf" srcId="{6E1510E6-B825-4CD8-BAB0-560AF81EBC86}" destId="{A2C4E411-7538-44F0-8A6A-657C6E88AE0F}" srcOrd="0" destOrd="0" presId="urn:microsoft.com/office/officeart/2005/8/layout/lProcess2"/>
    <dgm:cxn modelId="{6CBDBFF1-4C6B-41BF-99CA-1C319DA2F108}" srcId="{4067630D-F557-4C9C-9CB6-AEF529B848D9}" destId="{429AEDDC-7DED-44F6-8D80-38B30B30B133}" srcOrd="1" destOrd="0" parTransId="{8CDA3ABC-A000-4FBE-B619-1B2123830CAE}" sibTransId="{B16C41B3-443B-44A6-BFC8-1123B41AAC78}"/>
    <dgm:cxn modelId="{39FB2EE9-0A05-4161-9145-A332B7F2345D}" type="presOf" srcId="{F22011DF-0CBB-411E-B617-D6305DE6963C}" destId="{6C195F56-E249-44F6-8329-9F50F4EA884A}" srcOrd="1" destOrd="0" presId="urn:microsoft.com/office/officeart/2005/8/layout/lProcess2"/>
    <dgm:cxn modelId="{69522227-82B0-4B42-8998-DBB27B1BC5A6}" type="presOf" srcId="{F22011DF-0CBB-411E-B617-D6305DE6963C}" destId="{6E256739-41B1-4D53-87C7-E515049B9AF2}" srcOrd="0" destOrd="0" presId="urn:microsoft.com/office/officeart/2005/8/layout/lProcess2"/>
    <dgm:cxn modelId="{070459FF-2C8C-43F4-A041-E6FD74BA6CFE}" srcId="{814B16FD-5588-4CBE-B476-DD6B4BC65978}" destId="{3ED663DE-8F90-4482-A9F6-5DA5AEC7AF3D}" srcOrd="1" destOrd="0" parTransId="{9C96B2EE-048E-4BFB-BB3E-25829B15EB4B}" sibTransId="{CF58AEE9-85CF-4292-9A09-258CAFCC792C}"/>
    <dgm:cxn modelId="{46E19409-8083-4655-A3B6-023351CE0281}" type="presOf" srcId="{814B16FD-5588-4CBE-B476-DD6B4BC65978}" destId="{5031C1EA-D33E-4AF4-B9D0-0B72ED5F8F5C}" srcOrd="1" destOrd="0" presId="urn:microsoft.com/office/officeart/2005/8/layout/lProcess2"/>
    <dgm:cxn modelId="{7E3F0A84-33DF-44F0-AC31-32662C1763E9}" type="presOf" srcId="{74407EC6-EC64-40F8-B685-BC322A185E78}" destId="{688407B3-870A-413E-AEB0-7952DEA915CA}" srcOrd="0" destOrd="0" presId="urn:microsoft.com/office/officeart/2005/8/layout/lProcess2"/>
    <dgm:cxn modelId="{261886AA-5FF0-461D-B236-3519987B9397}" srcId="{429AEDDC-7DED-44F6-8D80-38B30B30B133}" destId="{880AA8DB-F6EE-45AC-B5CD-0602A8DFA783}" srcOrd="0" destOrd="0" parTransId="{33C8E311-1563-4505-852D-66D174C8FDA7}" sibTransId="{CF3AAA2E-3874-45E4-B469-0E5D83E17F6E}"/>
    <dgm:cxn modelId="{94683131-0A7C-4FCA-BDE7-E8EBFE299DCF}" type="presOf" srcId="{429AEDDC-7DED-44F6-8D80-38B30B30B133}" destId="{A0AC26D1-6C67-41AE-920F-093138F7D11B}" srcOrd="0" destOrd="0" presId="urn:microsoft.com/office/officeart/2005/8/layout/lProcess2"/>
    <dgm:cxn modelId="{CEBE2EB1-6F0D-40AE-BFD5-2F17AED19C31}" type="presOf" srcId="{3ED663DE-8F90-4482-A9F6-5DA5AEC7AF3D}" destId="{990BB9EF-BAB9-4293-9457-C44C9646CDDD}" srcOrd="0" destOrd="0" presId="urn:microsoft.com/office/officeart/2005/8/layout/lProcess2"/>
    <dgm:cxn modelId="{CE0B89D6-6D9D-43BE-934A-1EF90F44BC00}" srcId="{4067630D-F557-4C9C-9CB6-AEF529B848D9}" destId="{814B16FD-5588-4CBE-B476-DD6B4BC65978}" srcOrd="2" destOrd="0" parTransId="{423E7935-F6F8-469A-A527-22BC276167FB}" sibTransId="{698A7034-F462-4D7B-836C-E138760C9C03}"/>
    <dgm:cxn modelId="{E97A9BAA-FB37-4E08-A6E4-DBE2AC73C3A2}" type="presOf" srcId="{880AA8DB-F6EE-45AC-B5CD-0602A8DFA783}" destId="{3BBE8AF3-FE71-4A42-AF10-ACED48EB2595}" srcOrd="0" destOrd="0" presId="urn:microsoft.com/office/officeart/2005/8/layout/lProcess2"/>
    <dgm:cxn modelId="{BAAB7698-88B6-4D53-B70A-B27F0F8BC59B}" type="presOf" srcId="{0C6C1D09-A73E-4B53-9B8F-0D85375525C1}" destId="{3DCBB954-5558-42C8-BB79-F1DF5F8EF315}" srcOrd="0" destOrd="0" presId="urn:microsoft.com/office/officeart/2005/8/layout/lProcess2"/>
    <dgm:cxn modelId="{B8138099-3316-4C94-874F-11855397BEAB}" type="presOf" srcId="{4067630D-F557-4C9C-9CB6-AEF529B848D9}" destId="{55020A98-8776-4AF2-BFEE-F89F35C88D85}" srcOrd="0" destOrd="0" presId="urn:microsoft.com/office/officeart/2005/8/layout/lProcess2"/>
    <dgm:cxn modelId="{D5B4ECEF-30DC-40B7-BE0D-0D5496963203}" srcId="{4067630D-F557-4C9C-9CB6-AEF529B848D9}" destId="{F22011DF-0CBB-411E-B617-D6305DE6963C}" srcOrd="0" destOrd="0" parTransId="{DC09494B-EA87-442D-BD5D-6115DB0CE4BC}" sibTransId="{E56C8D3A-EE4E-4768-A99A-5DBC9DA4B9D8}"/>
    <dgm:cxn modelId="{23B0B012-E592-40BF-A51D-ED253480D65E}" type="presParOf" srcId="{55020A98-8776-4AF2-BFEE-F89F35C88D85}" destId="{575FC3CA-D8D1-4F49-9717-48C2B534B177}" srcOrd="0" destOrd="0" presId="urn:microsoft.com/office/officeart/2005/8/layout/lProcess2"/>
    <dgm:cxn modelId="{5B52CEC6-71AB-4C9F-96BF-CBFC695CB4E2}" type="presParOf" srcId="{575FC3CA-D8D1-4F49-9717-48C2B534B177}" destId="{6E256739-41B1-4D53-87C7-E515049B9AF2}" srcOrd="0" destOrd="0" presId="urn:microsoft.com/office/officeart/2005/8/layout/lProcess2"/>
    <dgm:cxn modelId="{B2805D43-4DEF-4435-ADCB-A44F6167D840}" type="presParOf" srcId="{575FC3CA-D8D1-4F49-9717-48C2B534B177}" destId="{6C195F56-E249-44F6-8329-9F50F4EA884A}" srcOrd="1" destOrd="0" presId="urn:microsoft.com/office/officeart/2005/8/layout/lProcess2"/>
    <dgm:cxn modelId="{318AFD7E-0C79-494F-BBCB-3E5672ECD652}" type="presParOf" srcId="{575FC3CA-D8D1-4F49-9717-48C2B534B177}" destId="{6308D566-9389-492D-8CEC-C97ECDD01818}" srcOrd="2" destOrd="0" presId="urn:microsoft.com/office/officeart/2005/8/layout/lProcess2"/>
    <dgm:cxn modelId="{98B84430-2619-491B-9159-B4ED68AB1F3E}" type="presParOf" srcId="{6308D566-9389-492D-8CEC-C97ECDD01818}" destId="{2BBA7DDD-557A-4E6B-ABB0-2C9B25EA93F2}" srcOrd="0" destOrd="0" presId="urn:microsoft.com/office/officeart/2005/8/layout/lProcess2"/>
    <dgm:cxn modelId="{407CA9F3-DF63-4885-B475-40C2E0993E52}" type="presParOf" srcId="{2BBA7DDD-557A-4E6B-ABB0-2C9B25EA93F2}" destId="{3DCBB954-5558-42C8-BB79-F1DF5F8EF315}" srcOrd="0" destOrd="0" presId="urn:microsoft.com/office/officeart/2005/8/layout/lProcess2"/>
    <dgm:cxn modelId="{56D9FAA7-FACF-4338-A04F-721594C65BE8}" type="presParOf" srcId="{2BBA7DDD-557A-4E6B-ABB0-2C9B25EA93F2}" destId="{02FF3004-DBB0-4CFC-BB21-5FB3B497CEE9}" srcOrd="1" destOrd="0" presId="urn:microsoft.com/office/officeart/2005/8/layout/lProcess2"/>
    <dgm:cxn modelId="{677FD436-ACDC-4264-9DA9-1509D96A227C}" type="presParOf" srcId="{2BBA7DDD-557A-4E6B-ABB0-2C9B25EA93F2}" destId="{688407B3-870A-413E-AEB0-7952DEA915CA}" srcOrd="2" destOrd="0" presId="urn:microsoft.com/office/officeart/2005/8/layout/lProcess2"/>
    <dgm:cxn modelId="{8693F6C2-24E7-494A-A780-CEF46A2F797D}" type="presParOf" srcId="{55020A98-8776-4AF2-BFEE-F89F35C88D85}" destId="{2424FD19-39B4-4926-AFC4-6FC1ABE71FBB}" srcOrd="1" destOrd="0" presId="urn:microsoft.com/office/officeart/2005/8/layout/lProcess2"/>
    <dgm:cxn modelId="{709C4EAE-12C7-4089-AE7F-74FFBBEE7D84}" type="presParOf" srcId="{55020A98-8776-4AF2-BFEE-F89F35C88D85}" destId="{36561708-202A-4189-B282-6BB91EFFCEC3}" srcOrd="2" destOrd="0" presId="urn:microsoft.com/office/officeart/2005/8/layout/lProcess2"/>
    <dgm:cxn modelId="{920557A9-E4B2-4F5A-9DED-395B7D73DD5E}" type="presParOf" srcId="{36561708-202A-4189-B282-6BB91EFFCEC3}" destId="{A0AC26D1-6C67-41AE-920F-093138F7D11B}" srcOrd="0" destOrd="0" presId="urn:microsoft.com/office/officeart/2005/8/layout/lProcess2"/>
    <dgm:cxn modelId="{3379DEFD-4EC8-4F4C-8D94-C8E2488B1AA8}" type="presParOf" srcId="{36561708-202A-4189-B282-6BB91EFFCEC3}" destId="{3ED4444F-0DC2-4298-A4AB-9D8E22BE6F5B}" srcOrd="1" destOrd="0" presId="urn:microsoft.com/office/officeart/2005/8/layout/lProcess2"/>
    <dgm:cxn modelId="{A1FF58FC-3E82-4BAB-906F-27A7D66FC680}" type="presParOf" srcId="{36561708-202A-4189-B282-6BB91EFFCEC3}" destId="{13BAF511-5075-40D6-8D9E-C3B73BB3C490}" srcOrd="2" destOrd="0" presId="urn:microsoft.com/office/officeart/2005/8/layout/lProcess2"/>
    <dgm:cxn modelId="{4030F5A3-C0E9-4E4B-8C57-D74F087AD8D0}" type="presParOf" srcId="{13BAF511-5075-40D6-8D9E-C3B73BB3C490}" destId="{5905ACAE-10B2-4C03-9D42-15A167F7414F}" srcOrd="0" destOrd="0" presId="urn:microsoft.com/office/officeart/2005/8/layout/lProcess2"/>
    <dgm:cxn modelId="{CB7173A1-6819-422C-A5C9-ACBD2D9F4EA8}" type="presParOf" srcId="{5905ACAE-10B2-4C03-9D42-15A167F7414F}" destId="{3BBE8AF3-FE71-4A42-AF10-ACED48EB2595}" srcOrd="0" destOrd="0" presId="urn:microsoft.com/office/officeart/2005/8/layout/lProcess2"/>
    <dgm:cxn modelId="{A28E048B-2114-46FC-A8DE-61A77B29B021}" type="presParOf" srcId="{5905ACAE-10B2-4C03-9D42-15A167F7414F}" destId="{BEADC970-C55F-4431-BE1A-D0059722DC6D}" srcOrd="1" destOrd="0" presId="urn:microsoft.com/office/officeart/2005/8/layout/lProcess2"/>
    <dgm:cxn modelId="{DCFA76F4-FADB-418E-AC27-5BF9F04FD7F5}" type="presParOf" srcId="{5905ACAE-10B2-4C03-9D42-15A167F7414F}" destId="{A2C4E411-7538-44F0-8A6A-657C6E88AE0F}" srcOrd="2" destOrd="0" presId="urn:microsoft.com/office/officeart/2005/8/layout/lProcess2"/>
    <dgm:cxn modelId="{A23995EB-B13C-4CA9-A78E-9B8DD8EDC393}" type="presParOf" srcId="{55020A98-8776-4AF2-BFEE-F89F35C88D85}" destId="{BDE5163F-D614-4CB8-841B-B40FEBD5EB35}" srcOrd="3" destOrd="0" presId="urn:microsoft.com/office/officeart/2005/8/layout/lProcess2"/>
    <dgm:cxn modelId="{A20A1A76-20AA-49E4-B403-2097B1EA1CC4}" type="presParOf" srcId="{55020A98-8776-4AF2-BFEE-F89F35C88D85}" destId="{F7FE1343-32DB-4A2E-98CF-F63F0E71A7E4}" srcOrd="4" destOrd="0" presId="urn:microsoft.com/office/officeart/2005/8/layout/lProcess2"/>
    <dgm:cxn modelId="{AB330923-10D0-4861-AFF8-572D21A5D230}" type="presParOf" srcId="{F7FE1343-32DB-4A2E-98CF-F63F0E71A7E4}" destId="{2D1BCE61-60E2-44F1-9FFE-3518CD3D549F}" srcOrd="0" destOrd="0" presId="urn:microsoft.com/office/officeart/2005/8/layout/lProcess2"/>
    <dgm:cxn modelId="{0FA15AAD-CE4D-40AC-A869-64406052D07E}" type="presParOf" srcId="{F7FE1343-32DB-4A2E-98CF-F63F0E71A7E4}" destId="{5031C1EA-D33E-4AF4-B9D0-0B72ED5F8F5C}" srcOrd="1" destOrd="0" presId="urn:microsoft.com/office/officeart/2005/8/layout/lProcess2"/>
    <dgm:cxn modelId="{209F72BC-FBB3-4115-A331-724EC6F547E3}" type="presParOf" srcId="{F7FE1343-32DB-4A2E-98CF-F63F0E71A7E4}" destId="{FAF4C9E7-6987-437B-BBFA-E6903E27A17B}" srcOrd="2" destOrd="0" presId="urn:microsoft.com/office/officeart/2005/8/layout/lProcess2"/>
    <dgm:cxn modelId="{7C1BC729-5948-44DF-A3A2-ADBE1D975530}" type="presParOf" srcId="{FAF4C9E7-6987-437B-BBFA-E6903E27A17B}" destId="{0EA87A62-405A-43D4-9020-F4BF2CAE4250}" srcOrd="0" destOrd="0" presId="urn:microsoft.com/office/officeart/2005/8/layout/lProcess2"/>
    <dgm:cxn modelId="{2CEBAB2C-A341-472C-A4A4-375F2F83DB96}" type="presParOf" srcId="{0EA87A62-405A-43D4-9020-F4BF2CAE4250}" destId="{D6FEC755-65FB-41D5-BF4D-EC210202EC92}" srcOrd="0" destOrd="0" presId="urn:microsoft.com/office/officeart/2005/8/layout/lProcess2"/>
    <dgm:cxn modelId="{F539C707-1735-4B4B-8613-672AE3DA0F48}" type="presParOf" srcId="{0EA87A62-405A-43D4-9020-F4BF2CAE4250}" destId="{550C4993-876A-4200-A9CE-C20EF4813A45}" srcOrd="1" destOrd="0" presId="urn:microsoft.com/office/officeart/2005/8/layout/lProcess2"/>
    <dgm:cxn modelId="{47CCB0FD-8358-4CD3-AB92-E6AB519009E9}" type="presParOf" srcId="{0EA87A62-405A-43D4-9020-F4BF2CAE4250}" destId="{990BB9EF-BAB9-4293-9457-C44C9646CDD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EF7EF3-1E7B-48FD-95BF-59568F7B463A}" type="doc">
      <dgm:prSet loTypeId="urn:microsoft.com/office/officeart/2005/8/layout/default#15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E8D4BA8B-A7E5-416F-B090-119948824FB0}">
      <dgm:prSet phldrT="[Text]"/>
      <dgm:spPr/>
      <dgm:t>
        <a:bodyPr/>
        <a:lstStyle/>
        <a:p>
          <a:r>
            <a:rPr lang="en-US" dirty="0" smtClean="0"/>
            <a:t>Internet Explorer</a:t>
          </a:r>
          <a:endParaRPr lang="en-US" dirty="0"/>
        </a:p>
      </dgm:t>
    </dgm:pt>
    <dgm:pt modelId="{560976F8-4DF6-471C-8B4C-EED1E678813C}" type="parTrans" cxnId="{9E9E6583-E09A-4C12-801C-4D7AD9FBAFD9}">
      <dgm:prSet/>
      <dgm:spPr/>
      <dgm:t>
        <a:bodyPr/>
        <a:lstStyle/>
        <a:p>
          <a:endParaRPr lang="en-US"/>
        </a:p>
      </dgm:t>
    </dgm:pt>
    <dgm:pt modelId="{750C8DA6-E66A-4FED-8056-0E2B24D863C9}" type="sibTrans" cxnId="{9E9E6583-E09A-4C12-801C-4D7AD9FBAFD9}">
      <dgm:prSet/>
      <dgm:spPr/>
      <dgm:t>
        <a:bodyPr/>
        <a:lstStyle/>
        <a:p>
          <a:endParaRPr lang="en-US"/>
        </a:p>
      </dgm:t>
    </dgm:pt>
    <dgm:pt modelId="{9657A688-67F0-40D8-991E-CD2D25CF77A3}">
      <dgm:prSet phldrT="[Text]"/>
      <dgm:spPr/>
      <dgm:t>
        <a:bodyPr/>
        <a:lstStyle/>
        <a:p>
          <a:r>
            <a:rPr lang="en-US" dirty="0" smtClean="0"/>
            <a:t>Firefox</a:t>
          </a:r>
          <a:endParaRPr lang="en-US" dirty="0"/>
        </a:p>
      </dgm:t>
    </dgm:pt>
    <dgm:pt modelId="{B2DCA370-E9EE-4A03-81DF-73FC44C895E9}" type="parTrans" cxnId="{666C157E-D4C3-4AB8-AA68-9E25804C220F}">
      <dgm:prSet/>
      <dgm:spPr/>
      <dgm:t>
        <a:bodyPr/>
        <a:lstStyle/>
        <a:p>
          <a:endParaRPr lang="en-US"/>
        </a:p>
      </dgm:t>
    </dgm:pt>
    <dgm:pt modelId="{F4441203-EA43-4AB2-B5A1-ACD2755DE181}" type="sibTrans" cxnId="{666C157E-D4C3-4AB8-AA68-9E25804C220F}">
      <dgm:prSet/>
      <dgm:spPr/>
      <dgm:t>
        <a:bodyPr/>
        <a:lstStyle/>
        <a:p>
          <a:endParaRPr lang="en-US"/>
        </a:p>
      </dgm:t>
    </dgm:pt>
    <dgm:pt modelId="{829C0D75-E576-48FD-8489-49B676DC66DD}">
      <dgm:prSet phldrT="[Text]"/>
      <dgm:spPr/>
      <dgm:t>
        <a:bodyPr/>
        <a:lstStyle/>
        <a:p>
          <a:r>
            <a:rPr lang="en-US" dirty="0" smtClean="0"/>
            <a:t>Opera</a:t>
          </a:r>
          <a:endParaRPr lang="en-US" dirty="0"/>
        </a:p>
      </dgm:t>
    </dgm:pt>
    <dgm:pt modelId="{291BE03C-9C7D-4E47-94F9-281FFD4059CE}" type="parTrans" cxnId="{D0419A27-FAC3-4278-BBC6-0513EA107A0C}">
      <dgm:prSet/>
      <dgm:spPr/>
      <dgm:t>
        <a:bodyPr/>
        <a:lstStyle/>
        <a:p>
          <a:endParaRPr lang="en-US"/>
        </a:p>
      </dgm:t>
    </dgm:pt>
    <dgm:pt modelId="{7FD66C66-7BAC-433C-AA58-AD2AF4D13699}" type="sibTrans" cxnId="{D0419A27-FAC3-4278-BBC6-0513EA107A0C}">
      <dgm:prSet/>
      <dgm:spPr/>
      <dgm:t>
        <a:bodyPr/>
        <a:lstStyle/>
        <a:p>
          <a:endParaRPr lang="en-US"/>
        </a:p>
      </dgm:t>
    </dgm:pt>
    <dgm:pt modelId="{D4721D81-CD9E-40C5-AA0D-3D0AEE46238B}">
      <dgm:prSet phldrT="[Text]"/>
      <dgm:spPr/>
      <dgm:t>
        <a:bodyPr/>
        <a:lstStyle/>
        <a:p>
          <a:r>
            <a:rPr lang="en-US" dirty="0" smtClean="0"/>
            <a:t>Safari</a:t>
          </a:r>
          <a:endParaRPr lang="en-US" dirty="0"/>
        </a:p>
      </dgm:t>
    </dgm:pt>
    <dgm:pt modelId="{19C0E08C-2F41-42D9-B7D4-940800F3631B}" type="parTrans" cxnId="{7AB56825-2791-4B39-90DC-9F7F7985FB68}">
      <dgm:prSet/>
      <dgm:spPr/>
      <dgm:t>
        <a:bodyPr/>
        <a:lstStyle/>
        <a:p>
          <a:endParaRPr lang="en-US"/>
        </a:p>
      </dgm:t>
    </dgm:pt>
    <dgm:pt modelId="{C3F9733E-0043-40E6-89D0-13A60DC728AC}" type="sibTrans" cxnId="{7AB56825-2791-4B39-90DC-9F7F7985FB68}">
      <dgm:prSet/>
      <dgm:spPr/>
      <dgm:t>
        <a:bodyPr/>
        <a:lstStyle/>
        <a:p>
          <a:endParaRPr lang="en-US"/>
        </a:p>
      </dgm:t>
    </dgm:pt>
    <dgm:pt modelId="{B3A5EB96-5DB1-425E-99E3-217EE9D1DF6B}">
      <dgm:prSet phldrT="[Text]"/>
      <dgm:spPr/>
      <dgm:t>
        <a:bodyPr/>
        <a:lstStyle/>
        <a:p>
          <a:r>
            <a:rPr lang="en-US" dirty="0" smtClean="0"/>
            <a:t>Google Chrome</a:t>
          </a:r>
          <a:endParaRPr lang="en-US" dirty="0"/>
        </a:p>
      </dgm:t>
    </dgm:pt>
    <dgm:pt modelId="{F3CDB181-7A0E-4D71-A243-E5397D54D95E}" type="parTrans" cxnId="{A42ED6D5-382D-4771-8BB2-2F93F8C7E15A}">
      <dgm:prSet/>
      <dgm:spPr/>
      <dgm:t>
        <a:bodyPr/>
        <a:lstStyle/>
        <a:p>
          <a:endParaRPr lang="en-US"/>
        </a:p>
      </dgm:t>
    </dgm:pt>
    <dgm:pt modelId="{08AA4927-ECD7-485E-AC88-2E15422EFBA6}" type="sibTrans" cxnId="{A42ED6D5-382D-4771-8BB2-2F93F8C7E15A}">
      <dgm:prSet/>
      <dgm:spPr/>
      <dgm:t>
        <a:bodyPr/>
        <a:lstStyle/>
        <a:p>
          <a:endParaRPr lang="en-US"/>
        </a:p>
      </dgm:t>
    </dgm:pt>
    <dgm:pt modelId="{66199E1F-621F-4B57-B498-42FED6DDA552}" type="pres">
      <dgm:prSet presAssocID="{87EF7EF3-1E7B-48FD-95BF-59568F7B46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70B9D-68E0-480D-87A5-13D52757AF95}" type="pres">
      <dgm:prSet presAssocID="{E8D4BA8B-A7E5-416F-B090-119948824FB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40F9F-D1EE-464A-887D-A946F6F058EC}" type="pres">
      <dgm:prSet presAssocID="{750C8DA6-E66A-4FED-8056-0E2B24D863C9}" presName="sibTrans" presStyleCnt="0"/>
      <dgm:spPr/>
    </dgm:pt>
    <dgm:pt modelId="{AA4966A3-C74D-4CB5-8F57-45523DB02C2C}" type="pres">
      <dgm:prSet presAssocID="{9657A688-67F0-40D8-991E-CD2D25CF77A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3AF2E-1D47-4937-96E1-FC655D661E4C}" type="pres">
      <dgm:prSet presAssocID="{F4441203-EA43-4AB2-B5A1-ACD2755DE181}" presName="sibTrans" presStyleCnt="0"/>
      <dgm:spPr/>
    </dgm:pt>
    <dgm:pt modelId="{B7470454-A925-4C89-ACA5-C0B066C395FB}" type="pres">
      <dgm:prSet presAssocID="{829C0D75-E576-48FD-8489-49B676DC66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C44C1-8D54-4E15-B6C2-211CDE3F822C}" type="pres">
      <dgm:prSet presAssocID="{7FD66C66-7BAC-433C-AA58-AD2AF4D13699}" presName="sibTrans" presStyleCnt="0"/>
      <dgm:spPr/>
    </dgm:pt>
    <dgm:pt modelId="{5D37E157-ACA8-4A88-A2B0-F1D8EA246C35}" type="pres">
      <dgm:prSet presAssocID="{D4721D81-CD9E-40C5-AA0D-3D0AEE4623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2C3E3-B307-4EB1-872A-63A911EA72C2}" type="pres">
      <dgm:prSet presAssocID="{C3F9733E-0043-40E6-89D0-13A60DC728AC}" presName="sibTrans" presStyleCnt="0"/>
      <dgm:spPr/>
    </dgm:pt>
    <dgm:pt modelId="{F3D5FA6B-FA01-49E5-A13E-5BF2EFE1D70D}" type="pres">
      <dgm:prSet presAssocID="{B3A5EB96-5DB1-425E-99E3-217EE9D1DF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6C157E-D4C3-4AB8-AA68-9E25804C220F}" srcId="{87EF7EF3-1E7B-48FD-95BF-59568F7B463A}" destId="{9657A688-67F0-40D8-991E-CD2D25CF77A3}" srcOrd="1" destOrd="0" parTransId="{B2DCA370-E9EE-4A03-81DF-73FC44C895E9}" sibTransId="{F4441203-EA43-4AB2-B5A1-ACD2755DE181}"/>
    <dgm:cxn modelId="{D0419A27-FAC3-4278-BBC6-0513EA107A0C}" srcId="{87EF7EF3-1E7B-48FD-95BF-59568F7B463A}" destId="{829C0D75-E576-48FD-8489-49B676DC66DD}" srcOrd="2" destOrd="0" parTransId="{291BE03C-9C7D-4E47-94F9-281FFD4059CE}" sibTransId="{7FD66C66-7BAC-433C-AA58-AD2AF4D13699}"/>
    <dgm:cxn modelId="{4B739309-A2A6-43A5-B5F1-7EDD89101478}" type="presOf" srcId="{D4721D81-CD9E-40C5-AA0D-3D0AEE46238B}" destId="{5D37E157-ACA8-4A88-A2B0-F1D8EA246C35}" srcOrd="0" destOrd="0" presId="urn:microsoft.com/office/officeart/2005/8/layout/default#15"/>
    <dgm:cxn modelId="{7AB56825-2791-4B39-90DC-9F7F7985FB68}" srcId="{87EF7EF3-1E7B-48FD-95BF-59568F7B463A}" destId="{D4721D81-CD9E-40C5-AA0D-3D0AEE46238B}" srcOrd="3" destOrd="0" parTransId="{19C0E08C-2F41-42D9-B7D4-940800F3631B}" sibTransId="{C3F9733E-0043-40E6-89D0-13A60DC728AC}"/>
    <dgm:cxn modelId="{EC6FD8A7-FDFA-4DE1-91E4-81FB9733BFA2}" type="presOf" srcId="{829C0D75-E576-48FD-8489-49B676DC66DD}" destId="{B7470454-A925-4C89-ACA5-C0B066C395FB}" srcOrd="0" destOrd="0" presId="urn:microsoft.com/office/officeart/2005/8/layout/default#15"/>
    <dgm:cxn modelId="{9E9E6583-E09A-4C12-801C-4D7AD9FBAFD9}" srcId="{87EF7EF3-1E7B-48FD-95BF-59568F7B463A}" destId="{E8D4BA8B-A7E5-416F-B090-119948824FB0}" srcOrd="0" destOrd="0" parTransId="{560976F8-4DF6-471C-8B4C-EED1E678813C}" sibTransId="{750C8DA6-E66A-4FED-8056-0E2B24D863C9}"/>
    <dgm:cxn modelId="{1FE76C2A-47BB-43E2-B5F5-799E3965D664}" type="presOf" srcId="{87EF7EF3-1E7B-48FD-95BF-59568F7B463A}" destId="{66199E1F-621F-4B57-B498-42FED6DDA552}" srcOrd="0" destOrd="0" presId="urn:microsoft.com/office/officeart/2005/8/layout/default#15"/>
    <dgm:cxn modelId="{47175C59-9951-40FA-86A5-C143C7A1F591}" type="presOf" srcId="{9657A688-67F0-40D8-991E-CD2D25CF77A3}" destId="{AA4966A3-C74D-4CB5-8F57-45523DB02C2C}" srcOrd="0" destOrd="0" presId="urn:microsoft.com/office/officeart/2005/8/layout/default#15"/>
    <dgm:cxn modelId="{A42ED6D5-382D-4771-8BB2-2F93F8C7E15A}" srcId="{87EF7EF3-1E7B-48FD-95BF-59568F7B463A}" destId="{B3A5EB96-5DB1-425E-99E3-217EE9D1DF6B}" srcOrd="4" destOrd="0" parTransId="{F3CDB181-7A0E-4D71-A243-E5397D54D95E}" sibTransId="{08AA4927-ECD7-485E-AC88-2E15422EFBA6}"/>
    <dgm:cxn modelId="{691D5396-85AF-4A30-900D-155AF4BAE77F}" type="presOf" srcId="{E8D4BA8B-A7E5-416F-B090-119948824FB0}" destId="{08E70B9D-68E0-480D-87A5-13D52757AF95}" srcOrd="0" destOrd="0" presId="urn:microsoft.com/office/officeart/2005/8/layout/default#15"/>
    <dgm:cxn modelId="{4F296D7E-DB2D-4F0A-A222-E5CB64217EBA}" type="presOf" srcId="{B3A5EB96-5DB1-425E-99E3-217EE9D1DF6B}" destId="{F3D5FA6B-FA01-49E5-A13E-5BF2EFE1D70D}" srcOrd="0" destOrd="0" presId="urn:microsoft.com/office/officeart/2005/8/layout/default#15"/>
    <dgm:cxn modelId="{E16D2347-5FBE-445D-8AF5-01827867A835}" type="presParOf" srcId="{66199E1F-621F-4B57-B498-42FED6DDA552}" destId="{08E70B9D-68E0-480D-87A5-13D52757AF95}" srcOrd="0" destOrd="0" presId="urn:microsoft.com/office/officeart/2005/8/layout/default#15"/>
    <dgm:cxn modelId="{18708006-4A52-462F-8D66-1CED94A26B27}" type="presParOf" srcId="{66199E1F-621F-4B57-B498-42FED6DDA552}" destId="{3A540F9F-D1EE-464A-887D-A946F6F058EC}" srcOrd="1" destOrd="0" presId="urn:microsoft.com/office/officeart/2005/8/layout/default#15"/>
    <dgm:cxn modelId="{BA5FE97E-C611-4DF3-A548-7C568FAB1BA9}" type="presParOf" srcId="{66199E1F-621F-4B57-B498-42FED6DDA552}" destId="{AA4966A3-C74D-4CB5-8F57-45523DB02C2C}" srcOrd="2" destOrd="0" presId="urn:microsoft.com/office/officeart/2005/8/layout/default#15"/>
    <dgm:cxn modelId="{03E9626C-0D32-4FAE-B68B-70A5DA6A9E73}" type="presParOf" srcId="{66199E1F-621F-4B57-B498-42FED6DDA552}" destId="{1B93AF2E-1D47-4937-96E1-FC655D661E4C}" srcOrd="3" destOrd="0" presId="urn:microsoft.com/office/officeart/2005/8/layout/default#15"/>
    <dgm:cxn modelId="{6D3C44A7-3DB4-4488-9BD3-EE5302AA13A1}" type="presParOf" srcId="{66199E1F-621F-4B57-B498-42FED6DDA552}" destId="{B7470454-A925-4C89-ACA5-C0B066C395FB}" srcOrd="4" destOrd="0" presId="urn:microsoft.com/office/officeart/2005/8/layout/default#15"/>
    <dgm:cxn modelId="{92CAF3B4-D4B2-483B-8234-5C4EC1991140}" type="presParOf" srcId="{66199E1F-621F-4B57-B498-42FED6DDA552}" destId="{873C44C1-8D54-4E15-B6C2-211CDE3F822C}" srcOrd="5" destOrd="0" presId="urn:microsoft.com/office/officeart/2005/8/layout/default#15"/>
    <dgm:cxn modelId="{F62C0544-1E98-4017-B788-4C8A0D8B842D}" type="presParOf" srcId="{66199E1F-621F-4B57-B498-42FED6DDA552}" destId="{5D37E157-ACA8-4A88-A2B0-F1D8EA246C35}" srcOrd="6" destOrd="0" presId="urn:microsoft.com/office/officeart/2005/8/layout/default#15"/>
    <dgm:cxn modelId="{D0F84A52-37C2-4301-A0E0-5625BE891BD3}" type="presParOf" srcId="{66199E1F-621F-4B57-B498-42FED6DDA552}" destId="{A6A2C3E3-B307-4EB1-872A-63A911EA72C2}" srcOrd="7" destOrd="0" presId="urn:microsoft.com/office/officeart/2005/8/layout/default#15"/>
    <dgm:cxn modelId="{C7D921DC-0B56-47FD-B69D-4EB540463C6C}" type="presParOf" srcId="{66199E1F-621F-4B57-B498-42FED6DDA552}" destId="{F3D5FA6B-FA01-49E5-A13E-5BF2EFE1D70D}" srcOrd="8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7B58A3-CA93-4E53-9253-251C51C51E92}" type="doc">
      <dgm:prSet loTypeId="urn:microsoft.com/office/officeart/2005/8/layout/pList1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740A6D-7C6A-4166-BC3F-23099BD28828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Portal</a:t>
          </a:r>
          <a:endParaRPr lang="en-US" b="1" dirty="0">
            <a:solidFill>
              <a:srgbClr val="5E8B46"/>
            </a:solidFill>
          </a:endParaRPr>
        </a:p>
      </dgm:t>
    </dgm:pt>
    <dgm:pt modelId="{2C1CCA07-4C3A-4996-B715-688D6BB38A7F}" type="parTrans" cxnId="{33F46F3D-2E4E-4607-BD8A-7C1097F39285}">
      <dgm:prSet/>
      <dgm:spPr/>
      <dgm:t>
        <a:bodyPr/>
        <a:lstStyle/>
        <a:p>
          <a:endParaRPr lang="en-US"/>
        </a:p>
      </dgm:t>
    </dgm:pt>
    <dgm:pt modelId="{F46E8000-76E3-4E8B-96C6-F17296503278}" type="sibTrans" cxnId="{33F46F3D-2E4E-4607-BD8A-7C1097F39285}">
      <dgm:prSet/>
      <dgm:spPr/>
      <dgm:t>
        <a:bodyPr/>
        <a:lstStyle/>
        <a:p>
          <a:endParaRPr lang="en-US"/>
        </a:p>
      </dgm:t>
    </dgm:pt>
    <dgm:pt modelId="{9BE0DB4E-3845-4F6E-8BB5-A3BE31E88303}">
      <dgm:prSet phldrT="[Text]"/>
      <dgm:spPr/>
      <dgm:t>
        <a:bodyPr/>
        <a:lstStyle/>
        <a:p>
          <a:r>
            <a:rPr lang="en-US" dirty="0" smtClean="0"/>
            <a:t>News</a:t>
          </a:r>
          <a:endParaRPr lang="en-US" dirty="0"/>
        </a:p>
      </dgm:t>
    </dgm:pt>
    <dgm:pt modelId="{73C8CE9F-4B57-4B9D-A41D-E25D78AF6FB2}" type="parTrans" cxnId="{A368C63A-34CB-4450-8AAB-1F724B816EF3}">
      <dgm:prSet/>
      <dgm:spPr/>
      <dgm:t>
        <a:bodyPr/>
        <a:lstStyle/>
        <a:p>
          <a:endParaRPr lang="en-US"/>
        </a:p>
      </dgm:t>
    </dgm:pt>
    <dgm:pt modelId="{FD54215D-8016-4723-AE25-53797756F805}" type="sibTrans" cxnId="{A368C63A-34CB-4450-8AAB-1F724B816EF3}">
      <dgm:prSet/>
      <dgm:spPr/>
      <dgm:t>
        <a:bodyPr/>
        <a:lstStyle/>
        <a:p>
          <a:endParaRPr lang="en-US"/>
        </a:p>
      </dgm:t>
    </dgm:pt>
    <dgm:pt modelId="{ABF5F8DC-3162-486A-A332-100E738B22A5}">
      <dgm:prSet phldrT="[Text]"/>
      <dgm:spPr/>
      <dgm:t>
        <a:bodyPr/>
        <a:lstStyle/>
        <a:p>
          <a:r>
            <a:rPr lang="en-US" dirty="0" smtClean="0"/>
            <a:t>Informational</a:t>
          </a:r>
          <a:endParaRPr lang="en-US" dirty="0"/>
        </a:p>
      </dgm:t>
    </dgm:pt>
    <dgm:pt modelId="{88A5611F-A302-4E58-B223-9D05C56BFCB5}" type="parTrans" cxnId="{FEF6F08A-76C3-4E85-9300-C2943088FF88}">
      <dgm:prSet/>
      <dgm:spPr/>
      <dgm:t>
        <a:bodyPr/>
        <a:lstStyle/>
        <a:p>
          <a:endParaRPr lang="en-US"/>
        </a:p>
      </dgm:t>
    </dgm:pt>
    <dgm:pt modelId="{2F3EDA3D-FA49-49BF-A3ED-685C46579E66}" type="sibTrans" cxnId="{FEF6F08A-76C3-4E85-9300-C2943088FF88}">
      <dgm:prSet/>
      <dgm:spPr/>
      <dgm:t>
        <a:bodyPr/>
        <a:lstStyle/>
        <a:p>
          <a:endParaRPr lang="en-US"/>
        </a:p>
      </dgm:t>
    </dgm:pt>
    <dgm:pt modelId="{EEA3C73E-72EA-49F8-949F-8D85A600D55C}">
      <dgm:prSet phldrT="[Text]"/>
      <dgm:spPr/>
      <dgm:t>
        <a:bodyPr/>
        <a:lstStyle/>
        <a:p>
          <a:r>
            <a:rPr lang="en-US" dirty="0" smtClean="0"/>
            <a:t>Business/Marketing</a:t>
          </a:r>
          <a:endParaRPr lang="en-US" dirty="0"/>
        </a:p>
      </dgm:t>
    </dgm:pt>
    <dgm:pt modelId="{F065835C-04EC-4530-A69E-304CFDD92852}" type="parTrans" cxnId="{072952C8-CE41-4A80-B758-86506060A394}">
      <dgm:prSet/>
      <dgm:spPr/>
      <dgm:t>
        <a:bodyPr/>
        <a:lstStyle/>
        <a:p>
          <a:endParaRPr lang="en-US"/>
        </a:p>
      </dgm:t>
    </dgm:pt>
    <dgm:pt modelId="{B98784D4-8410-4052-8307-1EE5C1CBFF27}" type="sibTrans" cxnId="{072952C8-CE41-4A80-B758-86506060A394}">
      <dgm:prSet/>
      <dgm:spPr/>
      <dgm:t>
        <a:bodyPr/>
        <a:lstStyle/>
        <a:p>
          <a:endParaRPr lang="en-US"/>
        </a:p>
      </dgm:t>
    </dgm:pt>
    <dgm:pt modelId="{C189927A-F502-41A7-B856-3A98B69EE161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Blog</a:t>
          </a:r>
          <a:endParaRPr lang="en-US" b="1" dirty="0">
            <a:solidFill>
              <a:srgbClr val="5E8B46"/>
            </a:solidFill>
          </a:endParaRPr>
        </a:p>
      </dgm:t>
    </dgm:pt>
    <dgm:pt modelId="{EDCB2733-EE12-45EB-98D5-5AF42E52CC36}" type="parTrans" cxnId="{170E1BFC-B477-4382-8D09-F099A36C788D}">
      <dgm:prSet/>
      <dgm:spPr/>
      <dgm:t>
        <a:bodyPr/>
        <a:lstStyle/>
        <a:p>
          <a:endParaRPr lang="en-US"/>
        </a:p>
      </dgm:t>
    </dgm:pt>
    <dgm:pt modelId="{93E1E3A5-4F9C-4BAE-9A51-2D74325122E9}" type="sibTrans" cxnId="{170E1BFC-B477-4382-8D09-F099A36C788D}">
      <dgm:prSet/>
      <dgm:spPr/>
      <dgm:t>
        <a:bodyPr/>
        <a:lstStyle/>
        <a:p>
          <a:endParaRPr lang="en-US"/>
        </a:p>
      </dgm:t>
    </dgm:pt>
    <dgm:pt modelId="{B93A4C5F-F86E-4516-B6FB-67D1CBF7E4E5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Online Social Network</a:t>
          </a:r>
          <a:endParaRPr lang="en-US" b="1" dirty="0">
            <a:solidFill>
              <a:srgbClr val="5E8B46"/>
            </a:solidFill>
          </a:endParaRPr>
        </a:p>
      </dgm:t>
    </dgm:pt>
    <dgm:pt modelId="{533CAB2E-8C28-46EC-84E6-B8DFA7654908}" type="parTrans" cxnId="{695170AE-C8B2-4D7C-86B2-C77F837117B5}">
      <dgm:prSet/>
      <dgm:spPr/>
      <dgm:t>
        <a:bodyPr/>
        <a:lstStyle/>
        <a:p>
          <a:endParaRPr lang="en-US"/>
        </a:p>
      </dgm:t>
    </dgm:pt>
    <dgm:pt modelId="{C5EFD827-A85F-444E-8A65-17DAB6AE7B72}" type="sibTrans" cxnId="{695170AE-C8B2-4D7C-86B2-C77F837117B5}">
      <dgm:prSet/>
      <dgm:spPr/>
      <dgm:t>
        <a:bodyPr/>
        <a:lstStyle/>
        <a:p>
          <a:endParaRPr lang="en-US"/>
        </a:p>
      </dgm:t>
    </dgm:pt>
    <dgm:pt modelId="{A0A81C07-B26F-42E3-8637-C7B91F46BD5F}">
      <dgm:prSet phldrT="[Text]"/>
      <dgm:spPr/>
      <dgm:t>
        <a:bodyPr/>
        <a:lstStyle/>
        <a:p>
          <a:r>
            <a:rPr lang="en-US" dirty="0" smtClean="0"/>
            <a:t>Educational</a:t>
          </a:r>
          <a:endParaRPr lang="en-US" dirty="0"/>
        </a:p>
      </dgm:t>
    </dgm:pt>
    <dgm:pt modelId="{26307F9F-97F6-4D59-9926-3A6BCA80D150}" type="parTrans" cxnId="{91B5C573-CEA2-4873-B8E7-17496437CB79}">
      <dgm:prSet/>
      <dgm:spPr/>
      <dgm:t>
        <a:bodyPr/>
        <a:lstStyle/>
        <a:p>
          <a:endParaRPr lang="en-US"/>
        </a:p>
      </dgm:t>
    </dgm:pt>
    <dgm:pt modelId="{36A292BE-F265-4FBB-A6B6-1775D42C36A3}" type="sibTrans" cxnId="{91B5C573-CEA2-4873-B8E7-17496437CB79}">
      <dgm:prSet/>
      <dgm:spPr/>
      <dgm:t>
        <a:bodyPr/>
        <a:lstStyle/>
        <a:p>
          <a:endParaRPr lang="en-US"/>
        </a:p>
      </dgm:t>
    </dgm:pt>
    <dgm:pt modelId="{4D2F618A-DC81-4214-9D23-D534859F6300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Wiki</a:t>
          </a:r>
          <a:r>
            <a:rPr lang="et-EE" b="1" dirty="0" smtClean="0">
              <a:solidFill>
                <a:srgbClr val="5E8B46"/>
              </a:solidFill>
            </a:rPr>
            <a:t> </a:t>
          </a:r>
        </a:p>
        <a:p>
          <a:r>
            <a:rPr lang="et-EE" b="1" dirty="0" smtClean="0">
              <a:solidFill>
                <a:srgbClr val="5E8B46"/>
              </a:solidFill>
            </a:rPr>
            <a:t>(User accont)</a:t>
          </a:r>
          <a:endParaRPr lang="en-US" b="1" dirty="0">
            <a:solidFill>
              <a:srgbClr val="5E8B46"/>
            </a:solidFill>
          </a:endParaRPr>
        </a:p>
      </dgm:t>
    </dgm:pt>
    <dgm:pt modelId="{064E2E98-8733-4858-8427-7B37295B26C6}" type="parTrans" cxnId="{D1E71FC9-8FDA-46C5-B35E-F24D9FC1431B}">
      <dgm:prSet/>
      <dgm:spPr/>
      <dgm:t>
        <a:bodyPr/>
        <a:lstStyle/>
        <a:p>
          <a:endParaRPr lang="en-US"/>
        </a:p>
      </dgm:t>
    </dgm:pt>
    <dgm:pt modelId="{0004BCC0-BFBE-45F2-8245-B18751410E34}" type="sibTrans" cxnId="{D1E71FC9-8FDA-46C5-B35E-F24D9FC1431B}">
      <dgm:prSet/>
      <dgm:spPr/>
      <dgm:t>
        <a:bodyPr/>
        <a:lstStyle/>
        <a:p>
          <a:endParaRPr lang="en-US"/>
        </a:p>
      </dgm:t>
    </dgm:pt>
    <dgm:pt modelId="{BF797A22-236B-40EB-928A-B0D06F5B0B40}" type="pres">
      <dgm:prSet presAssocID="{A07B58A3-CA93-4E53-9253-251C51C51E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699A15-08B7-4EB4-AF99-6E16DFD637D7}" type="pres">
      <dgm:prSet presAssocID="{BD740A6D-7C6A-4166-BC3F-23099BD28828}" presName="compNode" presStyleCnt="0"/>
      <dgm:spPr/>
    </dgm:pt>
    <dgm:pt modelId="{E8175BCC-F8CF-4B72-ABC6-99305ACC78D9}" type="pres">
      <dgm:prSet presAssocID="{BD740A6D-7C6A-4166-BC3F-23099BD28828}" presName="pictRect" presStyleLbl="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21C4764-E408-419C-A6D1-057A91B0670E}" type="pres">
      <dgm:prSet presAssocID="{BD740A6D-7C6A-4166-BC3F-23099BD28828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26F33-6E51-463E-A02C-C51D9D98DD45}" type="pres">
      <dgm:prSet presAssocID="{F46E8000-76E3-4E8B-96C6-F1729650327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32192A-8C17-41E5-B131-70BB0AB856DE}" type="pres">
      <dgm:prSet presAssocID="{9BE0DB4E-3845-4F6E-8BB5-A3BE31E88303}" presName="compNode" presStyleCnt="0"/>
      <dgm:spPr/>
    </dgm:pt>
    <dgm:pt modelId="{C199F0B5-76C2-4A01-B40C-B3CDB661DC5A}" type="pres">
      <dgm:prSet presAssocID="{9BE0DB4E-3845-4F6E-8BB5-A3BE31E88303}" presName="pictRect" presStyleLbl="nod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315FF7A-D711-4AFA-8F5D-7BDA96C988B1}" type="pres">
      <dgm:prSet presAssocID="{9BE0DB4E-3845-4F6E-8BB5-A3BE31E88303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3484C-FD3D-4F81-8F2C-F0EF466EFF0C}" type="pres">
      <dgm:prSet presAssocID="{FD54215D-8016-4723-AE25-53797756F8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CF15D2F-ABB1-40BB-9DBC-D8214121EA38}" type="pres">
      <dgm:prSet presAssocID="{ABF5F8DC-3162-486A-A332-100E738B22A5}" presName="compNode" presStyleCnt="0"/>
      <dgm:spPr/>
    </dgm:pt>
    <dgm:pt modelId="{938D2E48-B9F2-4AC8-BDBA-48FD563E6067}" type="pres">
      <dgm:prSet presAssocID="{ABF5F8DC-3162-486A-A332-100E738B22A5}" presName="pictRect" presStyleLbl="nod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43A6F2E-2BB5-4E9D-B82F-D344A09ABB14}" type="pres">
      <dgm:prSet presAssocID="{ABF5F8DC-3162-486A-A332-100E738B22A5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3539A-E6EB-43C3-907D-A5295290DFEB}" type="pres">
      <dgm:prSet presAssocID="{2F3EDA3D-FA49-49BF-A3ED-685C46579E6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3C70982-E72B-4662-98A1-24D88BF8C8A6}" type="pres">
      <dgm:prSet presAssocID="{EEA3C73E-72EA-49F8-949F-8D85A600D55C}" presName="compNode" presStyleCnt="0"/>
      <dgm:spPr/>
    </dgm:pt>
    <dgm:pt modelId="{6B3BDE47-0881-40B2-A6BD-9656D22D53AA}" type="pres">
      <dgm:prSet presAssocID="{EEA3C73E-72EA-49F8-949F-8D85A600D55C}" presName="pictRect" presStyleLbl="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DCD94F-F6C1-47D8-8764-2EE84A009261}" type="pres">
      <dgm:prSet presAssocID="{EEA3C73E-72EA-49F8-949F-8D85A600D55C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9FEC-FB11-4EBC-8DFF-B7875E606391}" type="pres">
      <dgm:prSet presAssocID="{B98784D4-8410-4052-8307-1EE5C1CBFF2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D8F6054-46E9-4F19-81A9-FA8631A87E8A}" type="pres">
      <dgm:prSet presAssocID="{C189927A-F502-41A7-B856-3A98B69EE161}" presName="compNode" presStyleCnt="0"/>
      <dgm:spPr/>
    </dgm:pt>
    <dgm:pt modelId="{F826189A-0E25-4483-B345-BBDE45D707E8}" type="pres">
      <dgm:prSet presAssocID="{C189927A-F502-41A7-B856-3A98B69EE161}" presName="pictRect" presStyleLbl="nod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0E6CFD8-7F15-41D4-8E9A-20DD298DE71E}" type="pres">
      <dgm:prSet presAssocID="{C189927A-F502-41A7-B856-3A98B69EE161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D62E8-0473-4866-9512-05DE5F804DF2}" type="pres">
      <dgm:prSet presAssocID="{93E1E3A5-4F9C-4BAE-9A51-2D74325122E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C874568-5065-4B82-80D2-D670A9E96262}" type="pres">
      <dgm:prSet presAssocID="{4D2F618A-DC81-4214-9D23-D534859F6300}" presName="compNode" presStyleCnt="0"/>
      <dgm:spPr/>
    </dgm:pt>
    <dgm:pt modelId="{06D4F483-88A1-4B3B-B901-63BC9D4AD883}" type="pres">
      <dgm:prSet presAssocID="{4D2F618A-DC81-4214-9D23-D534859F6300}" presName="pictRect" presStyleLbl="node1" presStyleIdx="5" presStyleCnt="8" custLinFactNeighborY="769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787193C-00B7-47C2-B010-4B7010296FBF}" type="pres">
      <dgm:prSet presAssocID="{4D2F618A-DC81-4214-9D23-D534859F6300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30A0D-40F8-4649-B202-AA222C169786}" type="pres">
      <dgm:prSet presAssocID="{0004BCC0-BFBE-45F2-8245-B18751410E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AA23CEA-9945-43E4-BCF2-3BFDD0BCE24A}" type="pres">
      <dgm:prSet presAssocID="{B93A4C5F-F86E-4516-B6FB-67D1CBF7E4E5}" presName="compNode" presStyleCnt="0"/>
      <dgm:spPr/>
    </dgm:pt>
    <dgm:pt modelId="{989733C1-94D9-4FD1-904B-EC7976E5D122}" type="pres">
      <dgm:prSet presAssocID="{B93A4C5F-F86E-4516-B6FB-67D1CBF7E4E5}" presName="pictRect" presStyleLbl="nod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BB48CED-A34D-435E-B71C-51685DE5A334}" type="pres">
      <dgm:prSet presAssocID="{B93A4C5F-F86E-4516-B6FB-67D1CBF7E4E5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10E74-FF57-4669-B032-402FCE61F3D8}" type="pres">
      <dgm:prSet presAssocID="{C5EFD827-A85F-444E-8A65-17DAB6AE7B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C9AA40-1326-4479-9133-8E5FF906C9DE}" type="pres">
      <dgm:prSet presAssocID="{A0A81C07-B26F-42E3-8637-C7B91F46BD5F}" presName="compNode" presStyleCnt="0"/>
      <dgm:spPr/>
    </dgm:pt>
    <dgm:pt modelId="{CE947E84-53D0-4B9C-85DD-D10E39585F03}" type="pres">
      <dgm:prSet presAssocID="{A0A81C07-B26F-42E3-8637-C7B91F46BD5F}" presName="pictRect" presStyleLbl="nod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F08289-F4AD-4FA6-9B41-E8423F3BB383}" type="pres">
      <dgm:prSet presAssocID="{A0A81C07-B26F-42E3-8637-C7B91F46BD5F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0264C-505E-4953-98EA-C56F32223524}" type="presOf" srcId="{0004BCC0-BFBE-45F2-8245-B18751410E34}" destId="{9C930A0D-40F8-4649-B202-AA222C169786}" srcOrd="0" destOrd="0" presId="urn:microsoft.com/office/officeart/2005/8/layout/pList1#4"/>
    <dgm:cxn modelId="{4D4975F2-D519-4FBB-B709-E6D9B5A2D2B2}" type="presOf" srcId="{B98784D4-8410-4052-8307-1EE5C1CBFF27}" destId="{DCEB9FEC-FB11-4EBC-8DFF-B7875E606391}" srcOrd="0" destOrd="0" presId="urn:microsoft.com/office/officeart/2005/8/layout/pList1#4"/>
    <dgm:cxn modelId="{A26FC6F2-81DB-46A8-A5D1-058015171D26}" type="presOf" srcId="{4D2F618A-DC81-4214-9D23-D534859F6300}" destId="{5787193C-00B7-47C2-B010-4B7010296FBF}" srcOrd="0" destOrd="0" presId="urn:microsoft.com/office/officeart/2005/8/layout/pList1#4"/>
    <dgm:cxn modelId="{72D6183C-DA33-4213-AA11-7A7B6D36683B}" type="presOf" srcId="{FD54215D-8016-4723-AE25-53797756F805}" destId="{4233484C-FD3D-4F81-8F2C-F0EF466EFF0C}" srcOrd="0" destOrd="0" presId="urn:microsoft.com/office/officeart/2005/8/layout/pList1#4"/>
    <dgm:cxn modelId="{91B5C573-CEA2-4873-B8E7-17496437CB79}" srcId="{A07B58A3-CA93-4E53-9253-251C51C51E92}" destId="{A0A81C07-B26F-42E3-8637-C7B91F46BD5F}" srcOrd="7" destOrd="0" parTransId="{26307F9F-97F6-4D59-9926-3A6BCA80D150}" sibTransId="{36A292BE-F265-4FBB-A6B6-1775D42C36A3}"/>
    <dgm:cxn modelId="{EF749E7B-8BBD-40A2-8FCE-A31DB05529E2}" type="presOf" srcId="{F46E8000-76E3-4E8B-96C6-F17296503278}" destId="{04E26F33-6E51-463E-A02C-C51D9D98DD45}" srcOrd="0" destOrd="0" presId="urn:microsoft.com/office/officeart/2005/8/layout/pList1#4"/>
    <dgm:cxn modelId="{3F9B2477-3485-49C9-884C-604C0E84BA4A}" type="presOf" srcId="{ABF5F8DC-3162-486A-A332-100E738B22A5}" destId="{B43A6F2E-2BB5-4E9D-B82F-D344A09ABB14}" srcOrd="0" destOrd="0" presId="urn:microsoft.com/office/officeart/2005/8/layout/pList1#4"/>
    <dgm:cxn modelId="{9137F9DD-E6B1-4E45-8EEC-B458CBC94258}" type="presOf" srcId="{C5EFD827-A85F-444E-8A65-17DAB6AE7B72}" destId="{CEB10E74-FF57-4669-B032-402FCE61F3D8}" srcOrd="0" destOrd="0" presId="urn:microsoft.com/office/officeart/2005/8/layout/pList1#4"/>
    <dgm:cxn modelId="{3C99A381-016D-4770-8D7F-26D2EA253F1D}" type="presOf" srcId="{2F3EDA3D-FA49-49BF-A3ED-685C46579E66}" destId="{D8D3539A-E6EB-43C3-907D-A5295290DFEB}" srcOrd="0" destOrd="0" presId="urn:microsoft.com/office/officeart/2005/8/layout/pList1#4"/>
    <dgm:cxn modelId="{072952C8-CE41-4A80-B758-86506060A394}" srcId="{A07B58A3-CA93-4E53-9253-251C51C51E92}" destId="{EEA3C73E-72EA-49F8-949F-8D85A600D55C}" srcOrd="3" destOrd="0" parTransId="{F065835C-04EC-4530-A69E-304CFDD92852}" sibTransId="{B98784D4-8410-4052-8307-1EE5C1CBFF27}"/>
    <dgm:cxn modelId="{F19CC544-430F-4AC6-B933-7C7061E611F4}" type="presOf" srcId="{C189927A-F502-41A7-B856-3A98B69EE161}" destId="{50E6CFD8-7F15-41D4-8E9A-20DD298DE71E}" srcOrd="0" destOrd="0" presId="urn:microsoft.com/office/officeart/2005/8/layout/pList1#4"/>
    <dgm:cxn modelId="{33F46F3D-2E4E-4607-BD8A-7C1097F39285}" srcId="{A07B58A3-CA93-4E53-9253-251C51C51E92}" destId="{BD740A6D-7C6A-4166-BC3F-23099BD28828}" srcOrd="0" destOrd="0" parTransId="{2C1CCA07-4C3A-4996-B715-688D6BB38A7F}" sibTransId="{F46E8000-76E3-4E8B-96C6-F17296503278}"/>
    <dgm:cxn modelId="{D1E71FC9-8FDA-46C5-B35E-F24D9FC1431B}" srcId="{A07B58A3-CA93-4E53-9253-251C51C51E92}" destId="{4D2F618A-DC81-4214-9D23-D534859F6300}" srcOrd="5" destOrd="0" parTransId="{064E2E98-8733-4858-8427-7B37295B26C6}" sibTransId="{0004BCC0-BFBE-45F2-8245-B18751410E34}"/>
    <dgm:cxn modelId="{4E32306B-7677-4790-9924-525EBD4D5ED0}" type="presOf" srcId="{EEA3C73E-72EA-49F8-949F-8D85A600D55C}" destId="{3FDCD94F-F6C1-47D8-8764-2EE84A009261}" srcOrd="0" destOrd="0" presId="urn:microsoft.com/office/officeart/2005/8/layout/pList1#4"/>
    <dgm:cxn modelId="{FEF6F08A-76C3-4E85-9300-C2943088FF88}" srcId="{A07B58A3-CA93-4E53-9253-251C51C51E92}" destId="{ABF5F8DC-3162-486A-A332-100E738B22A5}" srcOrd="2" destOrd="0" parTransId="{88A5611F-A302-4E58-B223-9D05C56BFCB5}" sibTransId="{2F3EDA3D-FA49-49BF-A3ED-685C46579E66}"/>
    <dgm:cxn modelId="{170E1BFC-B477-4382-8D09-F099A36C788D}" srcId="{A07B58A3-CA93-4E53-9253-251C51C51E92}" destId="{C189927A-F502-41A7-B856-3A98B69EE161}" srcOrd="4" destOrd="0" parTransId="{EDCB2733-EE12-45EB-98D5-5AF42E52CC36}" sibTransId="{93E1E3A5-4F9C-4BAE-9A51-2D74325122E9}"/>
    <dgm:cxn modelId="{F4DD2556-FCE3-4610-B9BC-BF025B1C017F}" type="presOf" srcId="{A07B58A3-CA93-4E53-9253-251C51C51E92}" destId="{BF797A22-236B-40EB-928A-B0D06F5B0B40}" srcOrd="0" destOrd="0" presId="urn:microsoft.com/office/officeart/2005/8/layout/pList1#4"/>
    <dgm:cxn modelId="{3B473C12-325E-440D-902F-EBA7AE0CB45E}" type="presOf" srcId="{9BE0DB4E-3845-4F6E-8BB5-A3BE31E88303}" destId="{B315FF7A-D711-4AFA-8F5D-7BDA96C988B1}" srcOrd="0" destOrd="0" presId="urn:microsoft.com/office/officeart/2005/8/layout/pList1#4"/>
    <dgm:cxn modelId="{6D3E4BD0-2058-47A9-ADC2-6C5883EF4508}" type="presOf" srcId="{A0A81C07-B26F-42E3-8637-C7B91F46BD5F}" destId="{64F08289-F4AD-4FA6-9B41-E8423F3BB383}" srcOrd="0" destOrd="0" presId="urn:microsoft.com/office/officeart/2005/8/layout/pList1#4"/>
    <dgm:cxn modelId="{695170AE-C8B2-4D7C-86B2-C77F837117B5}" srcId="{A07B58A3-CA93-4E53-9253-251C51C51E92}" destId="{B93A4C5F-F86E-4516-B6FB-67D1CBF7E4E5}" srcOrd="6" destOrd="0" parTransId="{533CAB2E-8C28-46EC-84E6-B8DFA7654908}" sibTransId="{C5EFD827-A85F-444E-8A65-17DAB6AE7B72}"/>
    <dgm:cxn modelId="{A368C63A-34CB-4450-8AAB-1F724B816EF3}" srcId="{A07B58A3-CA93-4E53-9253-251C51C51E92}" destId="{9BE0DB4E-3845-4F6E-8BB5-A3BE31E88303}" srcOrd="1" destOrd="0" parTransId="{73C8CE9F-4B57-4B9D-A41D-E25D78AF6FB2}" sibTransId="{FD54215D-8016-4723-AE25-53797756F805}"/>
    <dgm:cxn modelId="{EC668177-E81B-438E-A301-874DC97B0687}" type="presOf" srcId="{93E1E3A5-4F9C-4BAE-9A51-2D74325122E9}" destId="{E88D62E8-0473-4866-9512-05DE5F804DF2}" srcOrd="0" destOrd="0" presId="urn:microsoft.com/office/officeart/2005/8/layout/pList1#4"/>
    <dgm:cxn modelId="{EC3AFA7C-E292-4CBA-AFD0-55B04F0FDEDB}" type="presOf" srcId="{BD740A6D-7C6A-4166-BC3F-23099BD28828}" destId="{C21C4764-E408-419C-A6D1-057A91B0670E}" srcOrd="0" destOrd="0" presId="urn:microsoft.com/office/officeart/2005/8/layout/pList1#4"/>
    <dgm:cxn modelId="{3A97A087-73B6-4CFB-AC16-C2BBC72036F0}" type="presOf" srcId="{B93A4C5F-F86E-4516-B6FB-67D1CBF7E4E5}" destId="{DBB48CED-A34D-435E-B71C-51685DE5A334}" srcOrd="0" destOrd="0" presId="urn:microsoft.com/office/officeart/2005/8/layout/pList1#4"/>
    <dgm:cxn modelId="{12AA8EE5-8663-49F5-8AF5-EC2BAE4B45D1}" type="presParOf" srcId="{BF797A22-236B-40EB-928A-B0D06F5B0B40}" destId="{16699A15-08B7-4EB4-AF99-6E16DFD637D7}" srcOrd="0" destOrd="0" presId="urn:microsoft.com/office/officeart/2005/8/layout/pList1#4"/>
    <dgm:cxn modelId="{7ABE2412-337D-4717-A676-AAB213E2741D}" type="presParOf" srcId="{16699A15-08B7-4EB4-AF99-6E16DFD637D7}" destId="{E8175BCC-F8CF-4B72-ABC6-99305ACC78D9}" srcOrd="0" destOrd="0" presId="urn:microsoft.com/office/officeart/2005/8/layout/pList1#4"/>
    <dgm:cxn modelId="{4576EEFF-9598-473D-A473-2FE02636DAB3}" type="presParOf" srcId="{16699A15-08B7-4EB4-AF99-6E16DFD637D7}" destId="{C21C4764-E408-419C-A6D1-057A91B0670E}" srcOrd="1" destOrd="0" presId="urn:microsoft.com/office/officeart/2005/8/layout/pList1#4"/>
    <dgm:cxn modelId="{64DEDB6C-39D7-4B74-814C-FB44F3F4859C}" type="presParOf" srcId="{BF797A22-236B-40EB-928A-B0D06F5B0B40}" destId="{04E26F33-6E51-463E-A02C-C51D9D98DD45}" srcOrd="1" destOrd="0" presId="urn:microsoft.com/office/officeart/2005/8/layout/pList1#4"/>
    <dgm:cxn modelId="{4886EDB8-BE4D-4344-9CBE-A3979F1A5FDB}" type="presParOf" srcId="{BF797A22-236B-40EB-928A-B0D06F5B0B40}" destId="{A432192A-8C17-41E5-B131-70BB0AB856DE}" srcOrd="2" destOrd="0" presId="urn:microsoft.com/office/officeart/2005/8/layout/pList1#4"/>
    <dgm:cxn modelId="{99254574-CA61-4C58-806C-66C29D5115C6}" type="presParOf" srcId="{A432192A-8C17-41E5-B131-70BB0AB856DE}" destId="{C199F0B5-76C2-4A01-B40C-B3CDB661DC5A}" srcOrd="0" destOrd="0" presId="urn:microsoft.com/office/officeart/2005/8/layout/pList1#4"/>
    <dgm:cxn modelId="{4CE47FE4-54CC-413B-906D-7DF8D8706587}" type="presParOf" srcId="{A432192A-8C17-41E5-B131-70BB0AB856DE}" destId="{B315FF7A-D711-4AFA-8F5D-7BDA96C988B1}" srcOrd="1" destOrd="0" presId="urn:microsoft.com/office/officeart/2005/8/layout/pList1#4"/>
    <dgm:cxn modelId="{811F5E5B-40A9-4EBF-8D80-9913D1516131}" type="presParOf" srcId="{BF797A22-236B-40EB-928A-B0D06F5B0B40}" destId="{4233484C-FD3D-4F81-8F2C-F0EF466EFF0C}" srcOrd="3" destOrd="0" presId="urn:microsoft.com/office/officeart/2005/8/layout/pList1#4"/>
    <dgm:cxn modelId="{1B30430A-A156-4DE0-A921-A492F6A9FC29}" type="presParOf" srcId="{BF797A22-236B-40EB-928A-B0D06F5B0B40}" destId="{ECF15D2F-ABB1-40BB-9DBC-D8214121EA38}" srcOrd="4" destOrd="0" presId="urn:microsoft.com/office/officeart/2005/8/layout/pList1#4"/>
    <dgm:cxn modelId="{1EF79696-F23A-490B-9EDC-639624D9723B}" type="presParOf" srcId="{ECF15D2F-ABB1-40BB-9DBC-D8214121EA38}" destId="{938D2E48-B9F2-4AC8-BDBA-48FD563E6067}" srcOrd="0" destOrd="0" presId="urn:microsoft.com/office/officeart/2005/8/layout/pList1#4"/>
    <dgm:cxn modelId="{7CA76476-9B41-413B-ADF6-16E25AE193D1}" type="presParOf" srcId="{ECF15D2F-ABB1-40BB-9DBC-D8214121EA38}" destId="{B43A6F2E-2BB5-4E9D-B82F-D344A09ABB14}" srcOrd="1" destOrd="0" presId="urn:microsoft.com/office/officeart/2005/8/layout/pList1#4"/>
    <dgm:cxn modelId="{23064CAA-8AD1-4BCA-9274-8FE4E9406FF6}" type="presParOf" srcId="{BF797A22-236B-40EB-928A-B0D06F5B0B40}" destId="{D8D3539A-E6EB-43C3-907D-A5295290DFEB}" srcOrd="5" destOrd="0" presId="urn:microsoft.com/office/officeart/2005/8/layout/pList1#4"/>
    <dgm:cxn modelId="{CF17CED0-C6C0-4684-BD8C-690D95891BE0}" type="presParOf" srcId="{BF797A22-236B-40EB-928A-B0D06F5B0B40}" destId="{73C70982-E72B-4662-98A1-24D88BF8C8A6}" srcOrd="6" destOrd="0" presId="urn:microsoft.com/office/officeart/2005/8/layout/pList1#4"/>
    <dgm:cxn modelId="{95D283EB-5A76-4476-8F33-FC73AD1B637F}" type="presParOf" srcId="{73C70982-E72B-4662-98A1-24D88BF8C8A6}" destId="{6B3BDE47-0881-40B2-A6BD-9656D22D53AA}" srcOrd="0" destOrd="0" presId="urn:microsoft.com/office/officeart/2005/8/layout/pList1#4"/>
    <dgm:cxn modelId="{110E9B94-1E8A-40B1-A12D-0CE37A0F6F4C}" type="presParOf" srcId="{73C70982-E72B-4662-98A1-24D88BF8C8A6}" destId="{3FDCD94F-F6C1-47D8-8764-2EE84A009261}" srcOrd="1" destOrd="0" presId="urn:microsoft.com/office/officeart/2005/8/layout/pList1#4"/>
    <dgm:cxn modelId="{570C9614-C93A-45B7-BCAE-A56F1EB0D237}" type="presParOf" srcId="{BF797A22-236B-40EB-928A-B0D06F5B0B40}" destId="{DCEB9FEC-FB11-4EBC-8DFF-B7875E606391}" srcOrd="7" destOrd="0" presId="urn:microsoft.com/office/officeart/2005/8/layout/pList1#4"/>
    <dgm:cxn modelId="{C7C9A5D2-53FA-4A23-9949-5BF055C1D080}" type="presParOf" srcId="{BF797A22-236B-40EB-928A-B0D06F5B0B40}" destId="{4D8F6054-46E9-4F19-81A9-FA8631A87E8A}" srcOrd="8" destOrd="0" presId="urn:microsoft.com/office/officeart/2005/8/layout/pList1#4"/>
    <dgm:cxn modelId="{30B1E4A3-F755-454C-9FCC-F925CBFC38B6}" type="presParOf" srcId="{4D8F6054-46E9-4F19-81A9-FA8631A87E8A}" destId="{F826189A-0E25-4483-B345-BBDE45D707E8}" srcOrd="0" destOrd="0" presId="urn:microsoft.com/office/officeart/2005/8/layout/pList1#4"/>
    <dgm:cxn modelId="{02E5397A-4C22-4540-B665-B6108A8CF64B}" type="presParOf" srcId="{4D8F6054-46E9-4F19-81A9-FA8631A87E8A}" destId="{50E6CFD8-7F15-41D4-8E9A-20DD298DE71E}" srcOrd="1" destOrd="0" presId="urn:microsoft.com/office/officeart/2005/8/layout/pList1#4"/>
    <dgm:cxn modelId="{43F39E97-5C81-4D0F-8DCE-CC17907B4728}" type="presParOf" srcId="{BF797A22-236B-40EB-928A-B0D06F5B0B40}" destId="{E88D62E8-0473-4866-9512-05DE5F804DF2}" srcOrd="9" destOrd="0" presId="urn:microsoft.com/office/officeart/2005/8/layout/pList1#4"/>
    <dgm:cxn modelId="{7BED7B3D-684E-4D32-A592-141BDBB082A0}" type="presParOf" srcId="{BF797A22-236B-40EB-928A-B0D06F5B0B40}" destId="{9C874568-5065-4B82-80D2-D670A9E96262}" srcOrd="10" destOrd="0" presId="urn:microsoft.com/office/officeart/2005/8/layout/pList1#4"/>
    <dgm:cxn modelId="{91F83C0E-5746-406B-92B6-14904B340730}" type="presParOf" srcId="{9C874568-5065-4B82-80D2-D670A9E96262}" destId="{06D4F483-88A1-4B3B-B901-63BC9D4AD883}" srcOrd="0" destOrd="0" presId="urn:microsoft.com/office/officeart/2005/8/layout/pList1#4"/>
    <dgm:cxn modelId="{4C39728D-D7ED-4DEA-A614-67F89E154D2E}" type="presParOf" srcId="{9C874568-5065-4B82-80D2-D670A9E96262}" destId="{5787193C-00B7-47C2-B010-4B7010296FBF}" srcOrd="1" destOrd="0" presId="urn:microsoft.com/office/officeart/2005/8/layout/pList1#4"/>
    <dgm:cxn modelId="{65E6D00C-2342-4521-AC2A-45DC9A5A1083}" type="presParOf" srcId="{BF797A22-236B-40EB-928A-B0D06F5B0B40}" destId="{9C930A0D-40F8-4649-B202-AA222C169786}" srcOrd="11" destOrd="0" presId="urn:microsoft.com/office/officeart/2005/8/layout/pList1#4"/>
    <dgm:cxn modelId="{13853FEB-50BD-4247-B3C6-EE0F15ADA2BD}" type="presParOf" srcId="{BF797A22-236B-40EB-928A-B0D06F5B0B40}" destId="{6AA23CEA-9945-43E4-BCF2-3BFDD0BCE24A}" srcOrd="12" destOrd="0" presId="urn:microsoft.com/office/officeart/2005/8/layout/pList1#4"/>
    <dgm:cxn modelId="{AFB87F60-F458-4434-A0E1-31946D3D179E}" type="presParOf" srcId="{6AA23CEA-9945-43E4-BCF2-3BFDD0BCE24A}" destId="{989733C1-94D9-4FD1-904B-EC7976E5D122}" srcOrd="0" destOrd="0" presId="urn:microsoft.com/office/officeart/2005/8/layout/pList1#4"/>
    <dgm:cxn modelId="{755A35B3-E39E-4813-AFD9-926255B73DCA}" type="presParOf" srcId="{6AA23CEA-9945-43E4-BCF2-3BFDD0BCE24A}" destId="{DBB48CED-A34D-435E-B71C-51685DE5A334}" srcOrd="1" destOrd="0" presId="urn:microsoft.com/office/officeart/2005/8/layout/pList1#4"/>
    <dgm:cxn modelId="{14D52361-858A-406D-9342-9DC1EA97FD61}" type="presParOf" srcId="{BF797A22-236B-40EB-928A-B0D06F5B0B40}" destId="{CEB10E74-FF57-4669-B032-402FCE61F3D8}" srcOrd="13" destOrd="0" presId="urn:microsoft.com/office/officeart/2005/8/layout/pList1#4"/>
    <dgm:cxn modelId="{72660577-65AA-439A-8B9C-3E9A1B24B8E4}" type="presParOf" srcId="{BF797A22-236B-40EB-928A-B0D06F5B0B40}" destId="{79C9AA40-1326-4479-9133-8E5FF906C9DE}" srcOrd="14" destOrd="0" presId="urn:microsoft.com/office/officeart/2005/8/layout/pList1#4"/>
    <dgm:cxn modelId="{4F46303B-8CC5-4911-A3F9-1BCC12E1441F}" type="presParOf" srcId="{79C9AA40-1326-4479-9133-8E5FF906C9DE}" destId="{CE947E84-53D0-4B9C-85DD-D10E39585F03}" srcOrd="0" destOrd="0" presId="urn:microsoft.com/office/officeart/2005/8/layout/pList1#4"/>
    <dgm:cxn modelId="{54971909-559A-4FFF-9757-87D4403A292F}" type="presParOf" srcId="{79C9AA40-1326-4479-9133-8E5FF906C9DE}" destId="{64F08289-F4AD-4FA6-9B41-E8423F3BB383}" srcOrd="1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B2B72E-8EB0-47DB-8BCE-2FAF2853F3B3}" type="doc">
      <dgm:prSet loTypeId="urn:microsoft.com/office/officeart/2005/8/layout/pList1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7D5C1-FF4B-43CC-BCE5-09B3B8808DEF}">
      <dgm:prSet phldrT="[Text]"/>
      <dgm:spPr/>
      <dgm:t>
        <a:bodyPr/>
        <a:lstStyle/>
        <a:p>
          <a:r>
            <a:rPr lang="en-US" dirty="0" smtClean="0"/>
            <a:t>Entertainment</a:t>
          </a:r>
          <a:endParaRPr lang="et-EE" dirty="0" smtClean="0"/>
        </a:p>
        <a:p>
          <a:r>
            <a:rPr lang="et-EE" dirty="0" smtClean="0"/>
            <a:t>(Movies)</a:t>
          </a:r>
          <a:endParaRPr lang="en-US" dirty="0"/>
        </a:p>
      </dgm:t>
    </dgm:pt>
    <dgm:pt modelId="{F8955539-A066-40D1-AC8B-813F2807FBDB}" type="parTrans" cxnId="{3301D39F-ADF6-4DA2-B6F1-C351D4154C08}">
      <dgm:prSet/>
      <dgm:spPr/>
      <dgm:t>
        <a:bodyPr/>
        <a:lstStyle/>
        <a:p>
          <a:endParaRPr lang="en-US"/>
        </a:p>
      </dgm:t>
    </dgm:pt>
    <dgm:pt modelId="{D10CA701-6CDF-49F9-ACA7-F6AFAFC3FC90}" type="sibTrans" cxnId="{3301D39F-ADF6-4DA2-B6F1-C351D4154C08}">
      <dgm:prSet/>
      <dgm:spPr/>
      <dgm:t>
        <a:bodyPr/>
        <a:lstStyle/>
        <a:p>
          <a:endParaRPr lang="en-US"/>
        </a:p>
      </dgm:t>
    </dgm:pt>
    <dgm:pt modelId="{8B4E5821-94A6-402B-801A-13F7FD9FAEA6}">
      <dgm:prSet phldrT="[Text]"/>
      <dgm:spPr/>
      <dgm:t>
        <a:bodyPr/>
        <a:lstStyle/>
        <a:p>
          <a:r>
            <a:rPr lang="en-US" dirty="0" smtClean="0"/>
            <a:t>Advocacy</a:t>
          </a:r>
          <a:endParaRPr lang="et-EE" dirty="0" smtClean="0"/>
        </a:p>
        <a:p>
          <a:r>
            <a:rPr lang="et-EE" dirty="0" smtClean="0"/>
            <a:t>(legal information about law)</a:t>
          </a:r>
          <a:endParaRPr lang="en-US" dirty="0"/>
        </a:p>
      </dgm:t>
    </dgm:pt>
    <dgm:pt modelId="{254778BA-6F25-465A-83EB-B4DFA34E176A}" type="parTrans" cxnId="{31770F48-DB8D-406C-B1C6-27DFE8113A12}">
      <dgm:prSet/>
      <dgm:spPr/>
      <dgm:t>
        <a:bodyPr/>
        <a:lstStyle/>
        <a:p>
          <a:endParaRPr lang="en-US"/>
        </a:p>
      </dgm:t>
    </dgm:pt>
    <dgm:pt modelId="{1D8AFD04-C949-4D4A-B7BE-9BEE9652C3BE}" type="sibTrans" cxnId="{31770F48-DB8D-406C-B1C6-27DFE8113A12}">
      <dgm:prSet/>
      <dgm:spPr/>
      <dgm:t>
        <a:bodyPr/>
        <a:lstStyle/>
        <a:p>
          <a:endParaRPr lang="en-US"/>
        </a:p>
      </dgm:t>
    </dgm:pt>
    <dgm:pt modelId="{68B8A86D-CE5B-46C1-8022-B73090CF2894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Web Application</a:t>
          </a:r>
          <a:endParaRPr lang="en-US" b="1" dirty="0">
            <a:solidFill>
              <a:srgbClr val="5E8B46"/>
            </a:solidFill>
          </a:endParaRPr>
        </a:p>
      </dgm:t>
    </dgm:pt>
    <dgm:pt modelId="{31E31D81-6C78-4A48-B9BE-470F21418621}" type="parTrans" cxnId="{D40B2C69-ECA6-4331-B6AA-BA0FAE8D7BEB}">
      <dgm:prSet/>
      <dgm:spPr/>
      <dgm:t>
        <a:bodyPr/>
        <a:lstStyle/>
        <a:p>
          <a:endParaRPr lang="en-US"/>
        </a:p>
      </dgm:t>
    </dgm:pt>
    <dgm:pt modelId="{CD11A899-2CD2-4B82-A87A-C83D2A731A26}" type="sibTrans" cxnId="{D40B2C69-ECA6-4331-B6AA-BA0FAE8D7BEB}">
      <dgm:prSet/>
      <dgm:spPr/>
      <dgm:t>
        <a:bodyPr/>
        <a:lstStyle/>
        <a:p>
          <a:endParaRPr lang="en-US"/>
        </a:p>
      </dgm:t>
    </dgm:pt>
    <dgm:pt modelId="{628BF39B-4E50-4162-AE8C-8BD2F0D6D0D9}">
      <dgm:prSet phldrT="[Text]"/>
      <dgm:spPr/>
      <dgm:t>
        <a:bodyPr/>
        <a:lstStyle/>
        <a:p>
          <a:r>
            <a:rPr lang="en-US" dirty="0" smtClean="0"/>
            <a:t>Content Aggregator</a:t>
          </a:r>
          <a:endParaRPr lang="et-EE" dirty="0" smtClean="0"/>
        </a:p>
        <a:p>
          <a:r>
            <a:rPr lang="et-EE" dirty="0" smtClean="0"/>
            <a:t>(collect data and provide data across all over the word)</a:t>
          </a:r>
          <a:endParaRPr lang="en-US" dirty="0"/>
        </a:p>
      </dgm:t>
    </dgm:pt>
    <dgm:pt modelId="{667E8EA2-57F8-4E25-AFEF-EC370936530F}" type="parTrans" cxnId="{055DE79F-9C13-4336-AB1B-C68BA712CE46}">
      <dgm:prSet/>
      <dgm:spPr/>
      <dgm:t>
        <a:bodyPr/>
        <a:lstStyle/>
        <a:p>
          <a:endParaRPr lang="en-US"/>
        </a:p>
      </dgm:t>
    </dgm:pt>
    <dgm:pt modelId="{0561426A-CE9E-4DCB-8E4C-F86F7898221E}" type="sibTrans" cxnId="{055DE79F-9C13-4336-AB1B-C68BA712CE46}">
      <dgm:prSet/>
      <dgm:spPr/>
      <dgm:t>
        <a:bodyPr/>
        <a:lstStyle/>
        <a:p>
          <a:endParaRPr lang="en-US"/>
        </a:p>
      </dgm:t>
    </dgm:pt>
    <dgm:pt modelId="{AA861136-CD99-4E9F-A9C3-7016E8E91582}">
      <dgm:prSet phldrT="[Text]"/>
      <dgm:spPr/>
      <dgm:t>
        <a:bodyPr/>
        <a:lstStyle/>
        <a:p>
          <a:r>
            <a:rPr lang="en-US" dirty="0" smtClean="0"/>
            <a:t>Personal</a:t>
          </a:r>
          <a:endParaRPr lang="et-EE" dirty="0" smtClean="0"/>
        </a:p>
        <a:p>
          <a:r>
            <a:rPr lang="et-EE" dirty="0" smtClean="0"/>
            <a:t>(own  websites)</a:t>
          </a:r>
          <a:endParaRPr lang="en-US" dirty="0"/>
        </a:p>
      </dgm:t>
    </dgm:pt>
    <dgm:pt modelId="{C4914814-F811-4AF3-A943-79AFFE8B578A}" type="parTrans" cxnId="{1072610E-4C43-48E2-B038-FC9BE4D78EA7}">
      <dgm:prSet/>
      <dgm:spPr/>
      <dgm:t>
        <a:bodyPr/>
        <a:lstStyle/>
        <a:p>
          <a:endParaRPr lang="en-US"/>
        </a:p>
      </dgm:t>
    </dgm:pt>
    <dgm:pt modelId="{E55584A2-24B3-4F63-8A2A-94F4B4AF1F66}" type="sibTrans" cxnId="{1072610E-4C43-48E2-B038-FC9BE4D78EA7}">
      <dgm:prSet/>
      <dgm:spPr/>
      <dgm:t>
        <a:bodyPr/>
        <a:lstStyle/>
        <a:p>
          <a:endParaRPr lang="en-US"/>
        </a:p>
      </dgm:t>
    </dgm:pt>
    <dgm:pt modelId="{6A4D1E46-498D-4610-86EB-B989D01F645F}" type="pres">
      <dgm:prSet presAssocID="{4FB2B72E-8EB0-47DB-8BCE-2FAF2853F3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3FD90D-AE98-423C-B285-C162C26AA1FF}" type="pres">
      <dgm:prSet presAssocID="{0197D5C1-FF4B-43CC-BCE5-09B3B8808DEF}" presName="compNode" presStyleCnt="0"/>
      <dgm:spPr/>
    </dgm:pt>
    <dgm:pt modelId="{AE2DC05E-AA7C-4A38-8A57-B57DF9D02768}" type="pres">
      <dgm:prSet presAssocID="{0197D5C1-FF4B-43CC-BCE5-09B3B8808DEF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7856442-DF6D-452F-883C-DF0A22A1BAC6}" type="pres">
      <dgm:prSet presAssocID="{0197D5C1-FF4B-43CC-BCE5-09B3B8808DEF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E3A6B-8E1B-41AF-BBB2-7DD6673BF106}" type="pres">
      <dgm:prSet presAssocID="{D10CA701-6CDF-49F9-ACA7-F6AFAFC3FC9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1EDDCC-B0BF-4B78-90F7-E5BC1C0E8867}" type="pres">
      <dgm:prSet presAssocID="{8B4E5821-94A6-402B-801A-13F7FD9FAEA6}" presName="compNode" presStyleCnt="0"/>
      <dgm:spPr/>
    </dgm:pt>
    <dgm:pt modelId="{0170CBEB-4742-4B3B-8BCF-9221CC1D7BE6}" type="pres">
      <dgm:prSet presAssocID="{8B4E5821-94A6-402B-801A-13F7FD9FAEA6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1171916-5E4A-45A8-B993-DBA3323894C4}" type="pres">
      <dgm:prSet presAssocID="{8B4E5821-94A6-402B-801A-13F7FD9FAEA6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79548-AF23-48F3-9E0E-65D43FF4358C}" type="pres">
      <dgm:prSet presAssocID="{1D8AFD04-C949-4D4A-B7BE-9BEE9652C3B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053A87-4247-40AD-A2E1-F2292FC54C1B}" type="pres">
      <dgm:prSet presAssocID="{68B8A86D-CE5B-46C1-8022-B73090CF2894}" presName="compNode" presStyleCnt="0"/>
      <dgm:spPr/>
    </dgm:pt>
    <dgm:pt modelId="{BF1605BC-3FCF-43B7-A6D7-9A9D51B8DD48}" type="pres">
      <dgm:prSet presAssocID="{68B8A86D-CE5B-46C1-8022-B73090CF2894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0BCC5D-7886-4954-B0A0-4A50E64F4D05}" type="pres">
      <dgm:prSet presAssocID="{68B8A86D-CE5B-46C1-8022-B73090CF2894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07390-D6B9-4D44-878F-E566D9D25B46}" type="pres">
      <dgm:prSet presAssocID="{CD11A899-2CD2-4B82-A87A-C83D2A731A2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1587C1-F0AE-4C51-8F9E-0E603829CEC2}" type="pres">
      <dgm:prSet presAssocID="{628BF39B-4E50-4162-AE8C-8BD2F0D6D0D9}" presName="compNode" presStyleCnt="0"/>
      <dgm:spPr/>
    </dgm:pt>
    <dgm:pt modelId="{F919098A-2B4F-4DE3-B10A-EB671EE044D5}" type="pres">
      <dgm:prSet presAssocID="{628BF39B-4E50-4162-AE8C-8BD2F0D6D0D9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FC915E-68C1-4CD7-91A3-6D288E3EBBF8}" type="pres">
      <dgm:prSet presAssocID="{628BF39B-4E50-4162-AE8C-8BD2F0D6D0D9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8C168-9336-44D0-86DE-302AD0DBC61A}" type="pres">
      <dgm:prSet presAssocID="{0561426A-CE9E-4DCB-8E4C-F86F7898221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6DC5446-B200-4729-92D8-E276DCF26B9D}" type="pres">
      <dgm:prSet presAssocID="{AA861136-CD99-4E9F-A9C3-7016E8E91582}" presName="compNode" presStyleCnt="0"/>
      <dgm:spPr/>
    </dgm:pt>
    <dgm:pt modelId="{6A720206-6678-4E5B-B611-30DB4B140438}" type="pres">
      <dgm:prSet presAssocID="{AA861136-CD99-4E9F-A9C3-7016E8E91582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C11FD3F-29E4-4AA0-9DA1-F440053CCA7A}" type="pres">
      <dgm:prSet presAssocID="{AA861136-CD99-4E9F-A9C3-7016E8E91582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183E6D-AE5F-487E-BF92-55EF27D4035D}" type="presOf" srcId="{0197D5C1-FF4B-43CC-BCE5-09B3B8808DEF}" destId="{77856442-DF6D-452F-883C-DF0A22A1BAC6}" srcOrd="0" destOrd="0" presId="urn:microsoft.com/office/officeart/2005/8/layout/pList1#5"/>
    <dgm:cxn modelId="{4422E23A-9E3D-48F4-9B46-6A49777BF315}" type="presOf" srcId="{628BF39B-4E50-4162-AE8C-8BD2F0D6D0D9}" destId="{FCFC915E-68C1-4CD7-91A3-6D288E3EBBF8}" srcOrd="0" destOrd="0" presId="urn:microsoft.com/office/officeart/2005/8/layout/pList1#5"/>
    <dgm:cxn modelId="{408DB314-D652-44EB-9DFD-0775C26FDB63}" type="presOf" srcId="{8B4E5821-94A6-402B-801A-13F7FD9FAEA6}" destId="{31171916-5E4A-45A8-B993-DBA3323894C4}" srcOrd="0" destOrd="0" presId="urn:microsoft.com/office/officeart/2005/8/layout/pList1#5"/>
    <dgm:cxn modelId="{1072610E-4C43-48E2-B038-FC9BE4D78EA7}" srcId="{4FB2B72E-8EB0-47DB-8BCE-2FAF2853F3B3}" destId="{AA861136-CD99-4E9F-A9C3-7016E8E91582}" srcOrd="4" destOrd="0" parTransId="{C4914814-F811-4AF3-A943-79AFFE8B578A}" sibTransId="{E55584A2-24B3-4F63-8A2A-94F4B4AF1F66}"/>
    <dgm:cxn modelId="{520F79D6-4A94-455A-B1D9-B54DF4C6F2EA}" type="presOf" srcId="{D10CA701-6CDF-49F9-ACA7-F6AFAFC3FC90}" destId="{596E3A6B-8E1B-41AF-BBB2-7DD6673BF106}" srcOrd="0" destOrd="0" presId="urn:microsoft.com/office/officeart/2005/8/layout/pList1#5"/>
    <dgm:cxn modelId="{3301D39F-ADF6-4DA2-B6F1-C351D4154C08}" srcId="{4FB2B72E-8EB0-47DB-8BCE-2FAF2853F3B3}" destId="{0197D5C1-FF4B-43CC-BCE5-09B3B8808DEF}" srcOrd="0" destOrd="0" parTransId="{F8955539-A066-40D1-AC8B-813F2807FBDB}" sibTransId="{D10CA701-6CDF-49F9-ACA7-F6AFAFC3FC90}"/>
    <dgm:cxn modelId="{EE1AB9D7-8616-473C-B8AD-21A619F43792}" type="presOf" srcId="{AA861136-CD99-4E9F-A9C3-7016E8E91582}" destId="{4C11FD3F-29E4-4AA0-9DA1-F440053CCA7A}" srcOrd="0" destOrd="0" presId="urn:microsoft.com/office/officeart/2005/8/layout/pList1#5"/>
    <dgm:cxn modelId="{44A4B134-E871-4A81-96FB-4538622D95C8}" type="presOf" srcId="{0561426A-CE9E-4DCB-8E4C-F86F7898221E}" destId="{0F68C168-9336-44D0-86DE-302AD0DBC61A}" srcOrd="0" destOrd="0" presId="urn:microsoft.com/office/officeart/2005/8/layout/pList1#5"/>
    <dgm:cxn modelId="{631D6DBF-02F6-4A18-BFBC-51C80F8894B0}" type="presOf" srcId="{4FB2B72E-8EB0-47DB-8BCE-2FAF2853F3B3}" destId="{6A4D1E46-498D-4610-86EB-B989D01F645F}" srcOrd="0" destOrd="0" presId="urn:microsoft.com/office/officeart/2005/8/layout/pList1#5"/>
    <dgm:cxn modelId="{055DE79F-9C13-4336-AB1B-C68BA712CE46}" srcId="{4FB2B72E-8EB0-47DB-8BCE-2FAF2853F3B3}" destId="{628BF39B-4E50-4162-AE8C-8BD2F0D6D0D9}" srcOrd="3" destOrd="0" parTransId="{667E8EA2-57F8-4E25-AFEF-EC370936530F}" sibTransId="{0561426A-CE9E-4DCB-8E4C-F86F7898221E}"/>
    <dgm:cxn modelId="{54C7F182-C7CA-45A8-91E3-D42455A275EF}" type="presOf" srcId="{CD11A899-2CD2-4B82-A87A-C83D2A731A26}" destId="{F4F07390-D6B9-4D44-878F-E566D9D25B46}" srcOrd="0" destOrd="0" presId="urn:microsoft.com/office/officeart/2005/8/layout/pList1#5"/>
    <dgm:cxn modelId="{31770F48-DB8D-406C-B1C6-27DFE8113A12}" srcId="{4FB2B72E-8EB0-47DB-8BCE-2FAF2853F3B3}" destId="{8B4E5821-94A6-402B-801A-13F7FD9FAEA6}" srcOrd="1" destOrd="0" parTransId="{254778BA-6F25-465A-83EB-B4DFA34E176A}" sibTransId="{1D8AFD04-C949-4D4A-B7BE-9BEE9652C3BE}"/>
    <dgm:cxn modelId="{5A03C110-C163-47EA-A947-142A9E1E43EC}" type="presOf" srcId="{1D8AFD04-C949-4D4A-B7BE-9BEE9652C3BE}" destId="{BCE79548-AF23-48F3-9E0E-65D43FF4358C}" srcOrd="0" destOrd="0" presId="urn:microsoft.com/office/officeart/2005/8/layout/pList1#5"/>
    <dgm:cxn modelId="{D40B2C69-ECA6-4331-B6AA-BA0FAE8D7BEB}" srcId="{4FB2B72E-8EB0-47DB-8BCE-2FAF2853F3B3}" destId="{68B8A86D-CE5B-46C1-8022-B73090CF2894}" srcOrd="2" destOrd="0" parTransId="{31E31D81-6C78-4A48-B9BE-470F21418621}" sibTransId="{CD11A899-2CD2-4B82-A87A-C83D2A731A26}"/>
    <dgm:cxn modelId="{796CBEB8-0818-44A7-96E9-45C76B9E5455}" type="presOf" srcId="{68B8A86D-CE5B-46C1-8022-B73090CF2894}" destId="{640BCC5D-7886-4954-B0A0-4A50E64F4D05}" srcOrd="0" destOrd="0" presId="urn:microsoft.com/office/officeart/2005/8/layout/pList1#5"/>
    <dgm:cxn modelId="{0C6C8AF5-A519-4A6A-B2AD-DAA61E33F033}" type="presParOf" srcId="{6A4D1E46-498D-4610-86EB-B989D01F645F}" destId="{EC3FD90D-AE98-423C-B285-C162C26AA1FF}" srcOrd="0" destOrd="0" presId="urn:microsoft.com/office/officeart/2005/8/layout/pList1#5"/>
    <dgm:cxn modelId="{3DDAB944-16A4-45C6-BE53-6D8B8F633BB4}" type="presParOf" srcId="{EC3FD90D-AE98-423C-B285-C162C26AA1FF}" destId="{AE2DC05E-AA7C-4A38-8A57-B57DF9D02768}" srcOrd="0" destOrd="0" presId="urn:microsoft.com/office/officeart/2005/8/layout/pList1#5"/>
    <dgm:cxn modelId="{EEC44717-61A1-41BF-9404-5E4DED4A2EA5}" type="presParOf" srcId="{EC3FD90D-AE98-423C-B285-C162C26AA1FF}" destId="{77856442-DF6D-452F-883C-DF0A22A1BAC6}" srcOrd="1" destOrd="0" presId="urn:microsoft.com/office/officeart/2005/8/layout/pList1#5"/>
    <dgm:cxn modelId="{25CE5094-CF40-4B61-B662-03AEE256FB8A}" type="presParOf" srcId="{6A4D1E46-498D-4610-86EB-B989D01F645F}" destId="{596E3A6B-8E1B-41AF-BBB2-7DD6673BF106}" srcOrd="1" destOrd="0" presId="urn:microsoft.com/office/officeart/2005/8/layout/pList1#5"/>
    <dgm:cxn modelId="{94960854-9E01-4A7A-BE2D-298E1313F4E2}" type="presParOf" srcId="{6A4D1E46-498D-4610-86EB-B989D01F645F}" destId="{831EDDCC-B0BF-4B78-90F7-E5BC1C0E8867}" srcOrd="2" destOrd="0" presId="urn:microsoft.com/office/officeart/2005/8/layout/pList1#5"/>
    <dgm:cxn modelId="{B87F2C76-DA9E-42C7-8ABA-8A7649DFA9F6}" type="presParOf" srcId="{831EDDCC-B0BF-4B78-90F7-E5BC1C0E8867}" destId="{0170CBEB-4742-4B3B-8BCF-9221CC1D7BE6}" srcOrd="0" destOrd="0" presId="urn:microsoft.com/office/officeart/2005/8/layout/pList1#5"/>
    <dgm:cxn modelId="{C766469C-AC63-4131-BA10-CC858604CACB}" type="presParOf" srcId="{831EDDCC-B0BF-4B78-90F7-E5BC1C0E8867}" destId="{31171916-5E4A-45A8-B993-DBA3323894C4}" srcOrd="1" destOrd="0" presId="urn:microsoft.com/office/officeart/2005/8/layout/pList1#5"/>
    <dgm:cxn modelId="{7DA17A1C-C783-4E68-9930-D90925A96A9E}" type="presParOf" srcId="{6A4D1E46-498D-4610-86EB-B989D01F645F}" destId="{BCE79548-AF23-48F3-9E0E-65D43FF4358C}" srcOrd="3" destOrd="0" presId="urn:microsoft.com/office/officeart/2005/8/layout/pList1#5"/>
    <dgm:cxn modelId="{08D33411-382C-445D-8B5A-14B6CF4146F0}" type="presParOf" srcId="{6A4D1E46-498D-4610-86EB-B989D01F645F}" destId="{96053A87-4247-40AD-A2E1-F2292FC54C1B}" srcOrd="4" destOrd="0" presId="urn:microsoft.com/office/officeart/2005/8/layout/pList1#5"/>
    <dgm:cxn modelId="{D023A701-CC9D-4418-9886-8E3B9B9D224B}" type="presParOf" srcId="{96053A87-4247-40AD-A2E1-F2292FC54C1B}" destId="{BF1605BC-3FCF-43B7-A6D7-9A9D51B8DD48}" srcOrd="0" destOrd="0" presId="urn:microsoft.com/office/officeart/2005/8/layout/pList1#5"/>
    <dgm:cxn modelId="{C3ECE886-9665-4920-A5CB-467E2C363EF6}" type="presParOf" srcId="{96053A87-4247-40AD-A2E1-F2292FC54C1B}" destId="{640BCC5D-7886-4954-B0A0-4A50E64F4D05}" srcOrd="1" destOrd="0" presId="urn:microsoft.com/office/officeart/2005/8/layout/pList1#5"/>
    <dgm:cxn modelId="{A715118C-B7A5-4687-8833-5159E20DEBC3}" type="presParOf" srcId="{6A4D1E46-498D-4610-86EB-B989D01F645F}" destId="{F4F07390-D6B9-4D44-878F-E566D9D25B46}" srcOrd="5" destOrd="0" presId="urn:microsoft.com/office/officeart/2005/8/layout/pList1#5"/>
    <dgm:cxn modelId="{904DD16C-A38C-4FCE-8C6B-C4D02A805A21}" type="presParOf" srcId="{6A4D1E46-498D-4610-86EB-B989D01F645F}" destId="{3B1587C1-F0AE-4C51-8F9E-0E603829CEC2}" srcOrd="6" destOrd="0" presId="urn:microsoft.com/office/officeart/2005/8/layout/pList1#5"/>
    <dgm:cxn modelId="{38DE4C09-560F-4A30-A180-E393B8FA4B55}" type="presParOf" srcId="{3B1587C1-F0AE-4C51-8F9E-0E603829CEC2}" destId="{F919098A-2B4F-4DE3-B10A-EB671EE044D5}" srcOrd="0" destOrd="0" presId="urn:microsoft.com/office/officeart/2005/8/layout/pList1#5"/>
    <dgm:cxn modelId="{951533CD-7E97-41C5-AE00-7CFB6AFE7AFC}" type="presParOf" srcId="{3B1587C1-F0AE-4C51-8F9E-0E603829CEC2}" destId="{FCFC915E-68C1-4CD7-91A3-6D288E3EBBF8}" srcOrd="1" destOrd="0" presId="urn:microsoft.com/office/officeart/2005/8/layout/pList1#5"/>
    <dgm:cxn modelId="{2B6A7FBC-D69C-4083-903C-89B0B39D955B}" type="presParOf" srcId="{6A4D1E46-498D-4610-86EB-B989D01F645F}" destId="{0F68C168-9336-44D0-86DE-302AD0DBC61A}" srcOrd="7" destOrd="0" presId="urn:microsoft.com/office/officeart/2005/8/layout/pList1#5"/>
    <dgm:cxn modelId="{4236CDDD-1079-4754-9F58-CA3089F1699E}" type="presParOf" srcId="{6A4D1E46-498D-4610-86EB-B989D01F645F}" destId="{F6DC5446-B200-4729-92D8-E276DCF26B9D}" srcOrd="8" destOrd="0" presId="urn:microsoft.com/office/officeart/2005/8/layout/pList1#5"/>
    <dgm:cxn modelId="{7717B079-062E-4BB5-B516-33C34176BC82}" type="presParOf" srcId="{F6DC5446-B200-4729-92D8-E276DCF26B9D}" destId="{6A720206-6678-4E5B-B611-30DB4B140438}" srcOrd="0" destOrd="0" presId="urn:microsoft.com/office/officeart/2005/8/layout/pList1#5"/>
    <dgm:cxn modelId="{6DE0A1CF-03FE-4527-88B7-102D830A541E}" type="presParOf" srcId="{F6DC5446-B200-4729-92D8-E276DCF26B9D}" destId="{4C11FD3F-29E4-4AA0-9DA1-F440053CCA7A}" srcOrd="1" destOrd="0" presId="urn:microsoft.com/office/officeart/2005/8/layout/pList1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Discuss the evolution of the Internet</a:t>
          </a:r>
          <a:endParaRPr lang="en-US" sz="1600" kern="1200" dirty="0"/>
        </a:p>
      </dsp:txBody>
      <dsp:txXfrm>
        <a:off x="0" y="528637"/>
        <a:ext cx="2762250" cy="1657349"/>
      </dsp:txXfrm>
    </dsp:sp>
    <dsp:sp modelId="{6AFA3AB6-4188-407D-ADC2-50A48C44B598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Identify and briefly describe various broadband Internet connections and state differences between broadband Internet connections and dial-up connections</a:t>
          </a:r>
        </a:p>
      </dsp:txBody>
      <dsp:txXfrm>
        <a:off x="3038474" y="528637"/>
        <a:ext cx="2762250" cy="1657349"/>
      </dsp:txXfrm>
    </dsp:sp>
    <dsp:sp modelId="{EF20503C-CB0A-41E9-BD66-8B0A88529511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Describe the types of Internet access providers</a:t>
          </a:r>
        </a:p>
      </dsp:txBody>
      <dsp:txXfrm>
        <a:off x="6076950" y="528637"/>
        <a:ext cx="2762250" cy="1657349"/>
      </dsp:txXfrm>
    </dsp:sp>
    <dsp:sp modelId="{9654EA5E-8C5C-4B80-89D7-9C9899E9BF09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Describe the purpose of an IP address and its relationship to a domain name</a:t>
          </a:r>
        </a:p>
      </dsp:txBody>
      <dsp:txXfrm>
        <a:off x="0" y="2462212"/>
        <a:ext cx="2762250" cy="1657349"/>
      </dsp:txXfrm>
    </dsp:sp>
    <dsp:sp modelId="{3D47C011-73D7-48B0-9E50-108AAAED6724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Explain the purpose of a Web browser and identify the components of a Web address</a:t>
          </a:r>
        </a:p>
      </dsp:txBody>
      <dsp:txXfrm>
        <a:off x="3038474" y="2462212"/>
        <a:ext cx="2762250" cy="1657349"/>
      </dsp:txXfrm>
    </dsp:sp>
    <dsp:sp modelId="{8C236F45-2885-4042-BF54-89DE75652B3D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Describe how to use a search engine to search for information on the Web and differentiate between a search engine and a subject directory</a:t>
          </a:r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7C10A-A8FC-40F6-B437-F7BE8AB9FFF8}">
      <dsp:nvSpPr>
        <dsp:cNvPr id="0" name=""/>
        <dsp:cNvSpPr/>
      </dsp:nvSpPr>
      <dsp:spPr>
        <a:xfrm>
          <a:off x="3050790" y="1450134"/>
          <a:ext cx="3042418" cy="3042418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E-commerce</a:t>
          </a:r>
          <a:endParaRPr lang="en-US" sz="2800" b="1" kern="1200" dirty="0"/>
        </a:p>
      </dsp:txBody>
      <dsp:txXfrm>
        <a:off x="3496342" y="1895686"/>
        <a:ext cx="2151314" cy="2151314"/>
      </dsp:txXfrm>
    </dsp:sp>
    <dsp:sp modelId="{323584A8-4BAE-45E8-ACB0-92819D8566E7}">
      <dsp:nvSpPr>
        <dsp:cNvPr id="0" name=""/>
        <dsp:cNvSpPr/>
      </dsp:nvSpPr>
      <dsp:spPr>
        <a:xfrm>
          <a:off x="3811395" y="231361"/>
          <a:ext cx="1521209" cy="1521209"/>
        </a:xfrm>
        <a:prstGeom prst="ellipse">
          <a:avLst/>
        </a:prstGeom>
        <a:solidFill>
          <a:schemeClr val="accent3">
            <a:shade val="80000"/>
            <a:alpha val="50000"/>
            <a:hueOff val="140177"/>
            <a:satOff val="-1953"/>
            <a:lumOff val="167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Business-to-consumer (B2C)</a:t>
          </a:r>
          <a:endParaRPr lang="en-US" sz="1800" kern="1200" dirty="0"/>
        </a:p>
      </dsp:txBody>
      <dsp:txXfrm>
        <a:off x="4034171" y="454137"/>
        <a:ext cx="1075657" cy="1075657"/>
      </dsp:txXfrm>
    </dsp:sp>
    <dsp:sp modelId="{D98C5251-2C1A-45A5-998E-BC78819DE06F}">
      <dsp:nvSpPr>
        <dsp:cNvPr id="0" name=""/>
        <dsp:cNvSpPr/>
      </dsp:nvSpPr>
      <dsp:spPr>
        <a:xfrm>
          <a:off x="5525586" y="3200428"/>
          <a:ext cx="1521209" cy="1521209"/>
        </a:xfrm>
        <a:prstGeom prst="ellipse">
          <a:avLst/>
        </a:prstGeom>
        <a:solidFill>
          <a:schemeClr val="accent3">
            <a:shade val="80000"/>
            <a:alpha val="50000"/>
            <a:hueOff val="280353"/>
            <a:satOff val="-3906"/>
            <a:lumOff val="335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Consumer-to-consumer (C2C)</a:t>
          </a:r>
          <a:endParaRPr lang="en-US" sz="1800" kern="1200" dirty="0"/>
        </a:p>
      </dsp:txBody>
      <dsp:txXfrm>
        <a:off x="5748362" y="3423204"/>
        <a:ext cx="1075657" cy="1075657"/>
      </dsp:txXfrm>
    </dsp:sp>
    <dsp:sp modelId="{D0396B37-8DEF-4E31-A97A-3796625CC2DF}">
      <dsp:nvSpPr>
        <dsp:cNvPr id="0" name=""/>
        <dsp:cNvSpPr/>
      </dsp:nvSpPr>
      <dsp:spPr>
        <a:xfrm>
          <a:off x="2097203" y="3200428"/>
          <a:ext cx="1521209" cy="1521209"/>
        </a:xfrm>
        <a:prstGeom prst="ellipse">
          <a:avLst/>
        </a:prstGeom>
        <a:solidFill>
          <a:schemeClr val="accent3">
            <a:shade val="80000"/>
            <a:alpha val="50000"/>
            <a:hueOff val="140177"/>
            <a:satOff val="-1953"/>
            <a:lumOff val="167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Business-to-business (B2B)</a:t>
          </a:r>
          <a:endParaRPr lang="en-US" sz="1800" kern="1200" dirty="0"/>
        </a:p>
      </dsp:txBody>
      <dsp:txXfrm>
        <a:off x="2319979" y="3423204"/>
        <a:ext cx="1075657" cy="10756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History and structure of the Internet</a:t>
          </a:r>
          <a:endParaRPr lang="en-US" sz="2000" kern="1200" dirty="0"/>
        </a:p>
      </dsp:txBody>
      <dsp:txXfrm>
        <a:off x="0" y="528637"/>
        <a:ext cx="2762250" cy="1657349"/>
      </dsp:txXfrm>
    </dsp:sp>
    <dsp:sp modelId="{13D48270-03EC-4316-8FE3-5927451AFF1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World Wide Web</a:t>
          </a:r>
          <a:endParaRPr lang="en-US" sz="2000" kern="1200" dirty="0"/>
        </a:p>
      </dsp:txBody>
      <dsp:txXfrm>
        <a:off x="3038474" y="528637"/>
        <a:ext cx="2762250" cy="1657349"/>
      </dsp:txXfrm>
    </dsp:sp>
    <dsp:sp modelId="{91FAA366-D1C4-40E5-9E6E-71FB5BBD568E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Browsing, navigating, searching, Web publishing, and </a:t>
          </a:r>
          <a:br>
            <a:rPr lang="en-US" sz="2000" kern="1200" dirty="0" smtClean="0"/>
          </a:br>
          <a:r>
            <a:rPr lang="en-US" sz="2000" kern="1200" dirty="0" smtClean="0"/>
            <a:t>e-commerce</a:t>
          </a:r>
          <a:endParaRPr lang="en-US" sz="2000" kern="1200" dirty="0"/>
        </a:p>
      </dsp:txBody>
      <dsp:txXfrm>
        <a:off x="6076950" y="528637"/>
        <a:ext cx="2762250" cy="1657349"/>
      </dsp:txXfrm>
    </dsp:sp>
    <dsp:sp modelId="{F13146FA-C924-4248-B52D-F1C3E277BBD8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Other Internet services: e-mail, instant messaging, chat rooms, VoIP, newsgroups and message boards, and FTP</a:t>
          </a:r>
          <a:endParaRPr lang="en-US" sz="2000" kern="1200" dirty="0"/>
        </a:p>
      </dsp:txBody>
      <dsp:txXfrm>
        <a:off x="1519237" y="2462212"/>
        <a:ext cx="2762250" cy="1657349"/>
      </dsp:txXfrm>
    </dsp:sp>
    <dsp:sp modelId="{D062495D-92DD-4FC7-BF3E-FE68329DC2BD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Rules of netiquette</a:t>
          </a:r>
          <a:endParaRPr lang="en-US" sz="2000" kern="1200" dirty="0"/>
        </a:p>
      </dsp:txBody>
      <dsp:txXfrm>
        <a:off x="4557712" y="2462212"/>
        <a:ext cx="2762250" cy="1657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types of Web sites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B10BDACB-644B-4305-90C8-B5BB5CC4694D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how Web pages use graphics, animation, audio, video, virtual reality, and plug-ins</a:t>
          </a:r>
        </a:p>
      </dsp:txBody>
      <dsp:txXfrm>
        <a:off x="3038474" y="528637"/>
        <a:ext cx="2762250" cy="1657349"/>
      </dsp:txXfrm>
    </dsp:sp>
    <dsp:sp modelId="{41C260E7-CD07-49F7-8D42-49597FE7B7BB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and briefly describe the steps required for Web publishing</a:t>
          </a:r>
        </a:p>
      </dsp:txBody>
      <dsp:txXfrm>
        <a:off x="6076950" y="528637"/>
        <a:ext cx="2762250" cy="1657349"/>
      </dsp:txXfrm>
    </dsp:sp>
    <dsp:sp modelId="{E3A1CE30-D9CC-4000-9160-390F5B9FC64E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types of e-commerce</a:t>
          </a:r>
        </a:p>
      </dsp:txBody>
      <dsp:txXfrm>
        <a:off x="0" y="2462212"/>
        <a:ext cx="2762250" cy="1657349"/>
      </dsp:txXfrm>
    </dsp:sp>
    <dsp:sp modelId="{0F988EC7-9EF8-448B-A62B-7484B79CFCA0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how e-mail, mailing lists, instant messaging, chat rooms, VoIP, newsgroups and message boards, and FTP work</a:t>
          </a:r>
        </a:p>
      </dsp:txBody>
      <dsp:txXfrm>
        <a:off x="3038474" y="2462212"/>
        <a:ext cx="2762250" cy="1657349"/>
      </dsp:txXfrm>
    </dsp:sp>
    <dsp:sp modelId="{900D2321-DBB7-469B-B7AA-C4F355EB58E4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the rules of netiquette</a:t>
          </a:r>
        </a:p>
      </dsp:txBody>
      <dsp:txXfrm>
        <a:off x="6076950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95873-1087-43EF-BBED-83526C5EABFE}">
      <dsp:nvSpPr>
        <dsp:cNvPr id="0" name=""/>
        <dsp:cNvSpPr/>
      </dsp:nvSpPr>
      <dsp:spPr>
        <a:xfrm>
          <a:off x="892" y="174426"/>
          <a:ext cx="3482578" cy="208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Allow scientists at different physical locations to share information and work together</a:t>
          </a:r>
          <a:endParaRPr lang="en-US" sz="2700" kern="1200" dirty="0"/>
        </a:p>
      </dsp:txBody>
      <dsp:txXfrm>
        <a:off x="892" y="174426"/>
        <a:ext cx="3482578" cy="2089546"/>
      </dsp:txXfrm>
    </dsp:sp>
    <dsp:sp modelId="{513CBBF7-51A9-4BB2-8E68-BAEDEEAEDD95}">
      <dsp:nvSpPr>
        <dsp:cNvPr id="0" name=""/>
        <dsp:cNvSpPr/>
      </dsp:nvSpPr>
      <dsp:spPr>
        <a:xfrm>
          <a:off x="3831728" y="174426"/>
          <a:ext cx="3482578" cy="208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Function even if part of the network were disabled or destroyed by a disaster</a:t>
          </a:r>
          <a:endParaRPr lang="en-US" sz="2700" kern="1200" dirty="0"/>
        </a:p>
      </dsp:txBody>
      <dsp:txXfrm>
        <a:off x="3831728" y="174426"/>
        <a:ext cx="3482578" cy="2089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51AE9-F5F7-48C5-942F-4392BF73A3E9}">
      <dsp:nvSpPr>
        <dsp:cNvPr id="0" name=""/>
        <dsp:cNvSpPr/>
      </dsp:nvSpPr>
      <dsp:spPr>
        <a:xfrm>
          <a:off x="0" y="1551471"/>
          <a:ext cx="8839200" cy="2103120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1E4A6-B294-4860-88FA-862556FBB116}">
      <dsp:nvSpPr>
        <dsp:cNvPr id="0" name=""/>
        <dsp:cNvSpPr/>
      </dsp:nvSpPr>
      <dsp:spPr>
        <a:xfrm>
          <a:off x="2184" y="0"/>
          <a:ext cx="1272145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1969</a:t>
          </a:r>
          <a:r>
            <a:rPr lang="en-US" sz="1300" b="0" kern="1200" dirty="0" smtClean="0"/>
            <a:t> ARPANET becomes functional</a:t>
          </a:r>
          <a:endParaRPr lang="en-US" sz="1300" b="1" kern="1200" dirty="0"/>
        </a:p>
      </dsp:txBody>
      <dsp:txXfrm>
        <a:off x="2184" y="0"/>
        <a:ext cx="1272145" cy="2103120"/>
      </dsp:txXfrm>
    </dsp:sp>
    <dsp:sp modelId="{D9A7E91E-FAEF-4335-8ED1-4EF85A016F56}">
      <dsp:nvSpPr>
        <dsp:cNvPr id="0" name=""/>
        <dsp:cNvSpPr/>
      </dsp:nvSpPr>
      <dsp:spPr>
        <a:xfrm>
          <a:off x="375367" y="2366010"/>
          <a:ext cx="525780" cy="525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AF81A-020B-4AFB-8EE1-C16C44DB5FFF}">
      <dsp:nvSpPr>
        <dsp:cNvPr id="0" name=""/>
        <dsp:cNvSpPr/>
      </dsp:nvSpPr>
      <dsp:spPr>
        <a:xfrm>
          <a:off x="1337937" y="3154680"/>
          <a:ext cx="1272145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1984</a:t>
          </a:r>
          <a:r>
            <a:rPr lang="en-US" sz="1300" b="0" kern="1200" dirty="0" smtClean="0"/>
            <a:t> ARPANET has more than 1,000 individual computers linked as hosts</a:t>
          </a:r>
          <a:endParaRPr lang="en-US" sz="1300" b="1" kern="1200" dirty="0"/>
        </a:p>
      </dsp:txBody>
      <dsp:txXfrm>
        <a:off x="1337937" y="3154680"/>
        <a:ext cx="1272145" cy="2103120"/>
      </dsp:txXfrm>
    </dsp:sp>
    <dsp:sp modelId="{644DFC2F-FF57-44ED-918C-53FC6E359213}">
      <dsp:nvSpPr>
        <dsp:cNvPr id="0" name=""/>
        <dsp:cNvSpPr/>
      </dsp:nvSpPr>
      <dsp:spPr>
        <a:xfrm>
          <a:off x="1711120" y="2366010"/>
          <a:ext cx="525780" cy="525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A9238-34B4-4B7D-8F11-609D4A0AAB4D}">
      <dsp:nvSpPr>
        <dsp:cNvPr id="0" name=""/>
        <dsp:cNvSpPr/>
      </dsp:nvSpPr>
      <dsp:spPr>
        <a:xfrm>
          <a:off x="2673690" y="0"/>
          <a:ext cx="1272145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1986</a:t>
          </a:r>
          <a:r>
            <a:rPr lang="en-US" sz="1300" b="0" kern="1200" dirty="0" smtClean="0"/>
            <a:t> NSF(National Science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/>
            <a:t>Foundation) connects </a:t>
          </a:r>
          <a:r>
            <a:rPr lang="en-US" sz="1300" b="0" kern="1200" dirty="0" err="1" smtClean="0"/>
            <a:t>NSFnet</a:t>
          </a:r>
          <a:r>
            <a:rPr lang="en-US" sz="1300" b="0" kern="1200" dirty="0" smtClean="0"/>
            <a:t> to ARPANET and becomes known as the Internet</a:t>
          </a:r>
          <a:endParaRPr lang="en-US" sz="1300" b="1" kern="1200" dirty="0"/>
        </a:p>
      </dsp:txBody>
      <dsp:txXfrm>
        <a:off x="2673690" y="0"/>
        <a:ext cx="1272145" cy="2103120"/>
      </dsp:txXfrm>
    </dsp:sp>
    <dsp:sp modelId="{A4B7C56E-5480-4D55-BE6A-434107CDCECA}">
      <dsp:nvSpPr>
        <dsp:cNvPr id="0" name=""/>
        <dsp:cNvSpPr/>
      </dsp:nvSpPr>
      <dsp:spPr>
        <a:xfrm>
          <a:off x="3046873" y="2366010"/>
          <a:ext cx="525780" cy="525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D0FD3-E3C2-4C8B-8EC2-E6770A154233}">
      <dsp:nvSpPr>
        <dsp:cNvPr id="0" name=""/>
        <dsp:cNvSpPr/>
      </dsp:nvSpPr>
      <dsp:spPr>
        <a:xfrm>
          <a:off x="4009443" y="3154680"/>
          <a:ext cx="1272145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1995</a:t>
          </a:r>
          <a:r>
            <a:rPr lang="en-US" sz="1300" b="0" kern="1200" dirty="0" smtClean="0"/>
            <a:t> </a:t>
          </a:r>
          <a:r>
            <a:rPr lang="en-US" sz="1300" b="0" kern="1200" dirty="0" err="1" smtClean="0"/>
            <a:t>NSFNet</a:t>
          </a:r>
          <a:r>
            <a:rPr lang="en-US" sz="1300" b="0" kern="1200" dirty="0" smtClean="0"/>
            <a:t> terminates its network on the Internet and resumes status as research network</a:t>
          </a:r>
          <a:endParaRPr lang="en-US" sz="1300" b="1" kern="1200" dirty="0"/>
        </a:p>
      </dsp:txBody>
      <dsp:txXfrm>
        <a:off x="4009443" y="3154680"/>
        <a:ext cx="1272145" cy="2103120"/>
      </dsp:txXfrm>
    </dsp:sp>
    <dsp:sp modelId="{F81DA9FA-E4BE-41EA-B7DB-5B291E3761D3}">
      <dsp:nvSpPr>
        <dsp:cNvPr id="0" name=""/>
        <dsp:cNvSpPr/>
      </dsp:nvSpPr>
      <dsp:spPr>
        <a:xfrm>
          <a:off x="4382626" y="2366010"/>
          <a:ext cx="525780" cy="525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B7F13-C021-4FD8-A51C-1A8CB1C37C05}">
      <dsp:nvSpPr>
        <dsp:cNvPr id="0" name=""/>
        <dsp:cNvSpPr/>
      </dsp:nvSpPr>
      <dsp:spPr>
        <a:xfrm>
          <a:off x="5345196" y="0"/>
          <a:ext cx="1272145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1996</a:t>
          </a:r>
          <a:r>
            <a:rPr lang="en-US" sz="1300" b="0" kern="1200" dirty="0" smtClean="0"/>
            <a:t> Internet2 is founded</a:t>
          </a:r>
          <a:endParaRPr lang="en-US" sz="1300" b="1" kern="1200" dirty="0"/>
        </a:p>
      </dsp:txBody>
      <dsp:txXfrm>
        <a:off x="5345196" y="0"/>
        <a:ext cx="1272145" cy="2103120"/>
      </dsp:txXfrm>
    </dsp:sp>
    <dsp:sp modelId="{B3EA4EA6-9959-4DB9-94C2-9A666179D510}">
      <dsp:nvSpPr>
        <dsp:cNvPr id="0" name=""/>
        <dsp:cNvSpPr/>
      </dsp:nvSpPr>
      <dsp:spPr>
        <a:xfrm>
          <a:off x="5718379" y="2366010"/>
          <a:ext cx="525780" cy="525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8A4AC-EF0D-42B5-99B6-35CE23B740CA}">
      <dsp:nvSpPr>
        <dsp:cNvPr id="0" name=""/>
        <dsp:cNvSpPr/>
      </dsp:nvSpPr>
      <dsp:spPr>
        <a:xfrm>
          <a:off x="6680949" y="3154680"/>
          <a:ext cx="1272145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Today</a:t>
          </a:r>
          <a:r>
            <a:rPr lang="en-US" sz="1300" b="0" kern="1200" dirty="0" smtClean="0"/>
            <a:t> More than 550 million hosts connect to the Internet</a:t>
          </a:r>
          <a:endParaRPr lang="en-US" sz="1300" b="1" kern="1200" dirty="0"/>
        </a:p>
      </dsp:txBody>
      <dsp:txXfrm>
        <a:off x="6680949" y="3154680"/>
        <a:ext cx="1272145" cy="2103120"/>
      </dsp:txXfrm>
    </dsp:sp>
    <dsp:sp modelId="{C00F76BD-F852-4FC7-85CA-81DCB0485803}">
      <dsp:nvSpPr>
        <dsp:cNvPr id="0" name=""/>
        <dsp:cNvSpPr/>
      </dsp:nvSpPr>
      <dsp:spPr>
        <a:xfrm>
          <a:off x="7054132" y="2366010"/>
          <a:ext cx="525780" cy="525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71DE9-5D8C-406B-97C0-41B01666FF68}">
      <dsp:nvSpPr>
        <dsp:cNvPr id="0" name=""/>
        <dsp:cNvSpPr/>
      </dsp:nvSpPr>
      <dsp:spPr>
        <a:xfrm rot="16200000">
          <a:off x="-739458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532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Cable Internet service</a:t>
          </a:r>
          <a:endParaRPr lang="en-US" sz="1800" kern="1200" dirty="0"/>
        </a:p>
      </dsp:txBody>
      <dsp:txXfrm rot="5400000">
        <a:off x="6642" y="543560"/>
        <a:ext cx="1225599" cy="1630680"/>
      </dsp:txXfrm>
    </dsp:sp>
    <dsp:sp modelId="{A3A34AA4-6900-463B-BE72-14BB8242D529}">
      <dsp:nvSpPr>
        <dsp:cNvPr id="0" name=""/>
        <dsp:cNvSpPr/>
      </dsp:nvSpPr>
      <dsp:spPr>
        <a:xfrm rot="16200000">
          <a:off x="578060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532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DSL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(Digital Subscriber line)</a:t>
          </a:r>
          <a:endParaRPr lang="en-US" sz="1800" kern="1200" dirty="0"/>
        </a:p>
      </dsp:txBody>
      <dsp:txXfrm rot="5400000">
        <a:off x="1324160" y="543560"/>
        <a:ext cx="1225599" cy="1630680"/>
      </dsp:txXfrm>
    </dsp:sp>
    <dsp:sp modelId="{61D3737B-3573-459C-89BE-38EA8C958728}">
      <dsp:nvSpPr>
        <dsp:cNvPr id="0" name=""/>
        <dsp:cNvSpPr/>
      </dsp:nvSpPr>
      <dsp:spPr>
        <a:xfrm rot="16200000">
          <a:off x="1895580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532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Fiber to the Premises (FTTP)</a:t>
          </a:r>
          <a:endParaRPr lang="en-US" sz="1800" kern="1200" dirty="0"/>
        </a:p>
      </dsp:txBody>
      <dsp:txXfrm rot="5400000">
        <a:off x="2641680" y="543560"/>
        <a:ext cx="1225599" cy="1630680"/>
      </dsp:txXfrm>
    </dsp:sp>
    <dsp:sp modelId="{EEB2DBF5-D187-44CF-94A3-DC179BA09CE1}">
      <dsp:nvSpPr>
        <dsp:cNvPr id="0" name=""/>
        <dsp:cNvSpPr/>
      </dsp:nvSpPr>
      <dsp:spPr>
        <a:xfrm rot="16200000">
          <a:off x="3213100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532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Fixed wireless</a:t>
          </a:r>
          <a:endParaRPr lang="en-US" sz="1800" kern="1200" dirty="0"/>
        </a:p>
      </dsp:txBody>
      <dsp:txXfrm rot="5400000">
        <a:off x="3959200" y="543560"/>
        <a:ext cx="1225599" cy="1630680"/>
      </dsp:txXfrm>
    </dsp:sp>
    <dsp:sp modelId="{64529E04-0A23-4663-A2C4-74C2AB447FD6}">
      <dsp:nvSpPr>
        <dsp:cNvPr id="0" name=""/>
        <dsp:cNvSpPr/>
      </dsp:nvSpPr>
      <dsp:spPr>
        <a:xfrm rot="16200000">
          <a:off x="4530619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532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Cellular Radio Network</a:t>
          </a:r>
          <a:endParaRPr lang="en-US" sz="1800" kern="1200" dirty="0"/>
        </a:p>
      </dsp:txBody>
      <dsp:txXfrm rot="5400000">
        <a:off x="5276719" y="543560"/>
        <a:ext cx="1225599" cy="1630680"/>
      </dsp:txXfrm>
    </dsp:sp>
    <dsp:sp modelId="{06C041D0-0FAF-4950-B625-21DB8D91D483}">
      <dsp:nvSpPr>
        <dsp:cNvPr id="0" name=""/>
        <dsp:cNvSpPr/>
      </dsp:nvSpPr>
      <dsp:spPr>
        <a:xfrm rot="16200000">
          <a:off x="5848139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532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5E8B46"/>
              </a:solidFill>
            </a:rPr>
            <a:t>Wi-Fi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5E8B46"/>
              </a:solidFill>
            </a:rPr>
            <a:t>wireless fidelity</a:t>
          </a:r>
          <a:endParaRPr lang="en-US" sz="1800" b="1" kern="1200" dirty="0">
            <a:solidFill>
              <a:srgbClr val="5E8B46"/>
            </a:solidFill>
          </a:endParaRPr>
        </a:p>
      </dsp:txBody>
      <dsp:txXfrm rot="5400000">
        <a:off x="6594239" y="543560"/>
        <a:ext cx="1225599" cy="1630680"/>
      </dsp:txXfrm>
    </dsp:sp>
    <dsp:sp modelId="{385D9E39-B914-40B4-994E-8ECA78B681C8}">
      <dsp:nvSpPr>
        <dsp:cNvPr id="0" name=""/>
        <dsp:cNvSpPr/>
      </dsp:nvSpPr>
      <dsp:spPr>
        <a:xfrm rot="16200000">
          <a:off x="7165658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532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Satellite Internet Service</a:t>
          </a:r>
          <a:endParaRPr lang="en-US" sz="1800" b="0" kern="1200" dirty="0"/>
        </a:p>
      </dsp:txBody>
      <dsp:txXfrm rot="5400000">
        <a:off x="7911758" y="543560"/>
        <a:ext cx="1225599" cy="1630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56739-41B1-4D53-87C7-E515049B9AF2}">
      <dsp:nvSpPr>
        <dsp:cNvPr id="0" name=""/>
        <dsp:cNvSpPr/>
      </dsp:nvSpPr>
      <dsp:spPr>
        <a:xfrm>
          <a:off x="1079" y="0"/>
          <a:ext cx="2805410" cy="449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5E8B46"/>
              </a:solidFill>
            </a:rPr>
            <a:t>ISP</a:t>
          </a:r>
          <a:r>
            <a:rPr lang="en-US" sz="2800" b="1" kern="1200" dirty="0" smtClean="0"/>
            <a:t> </a:t>
          </a:r>
          <a:r>
            <a:rPr lang="en-US" sz="2800" b="0" kern="1200" dirty="0" smtClean="0"/>
            <a:t>(</a:t>
          </a:r>
          <a:r>
            <a:rPr lang="en-US" sz="2800" b="1" kern="1200" dirty="0" smtClean="0">
              <a:solidFill>
                <a:srgbClr val="5E8B46"/>
              </a:solidFill>
            </a:rPr>
            <a:t>Internet</a:t>
          </a:r>
          <a:r>
            <a:rPr lang="en-US" sz="2800" b="1" kern="1200" dirty="0" smtClean="0"/>
            <a:t> </a:t>
          </a:r>
          <a:r>
            <a:rPr lang="en-US" sz="2800" b="1" kern="1200" dirty="0" smtClean="0">
              <a:solidFill>
                <a:srgbClr val="5E8B46"/>
              </a:solidFill>
            </a:rPr>
            <a:t>service</a:t>
          </a:r>
          <a:r>
            <a:rPr lang="en-US" sz="2800" b="1" kern="1200" dirty="0" smtClean="0"/>
            <a:t> </a:t>
          </a:r>
          <a:r>
            <a:rPr lang="en-US" sz="2800" b="1" kern="1200" dirty="0" smtClean="0">
              <a:solidFill>
                <a:srgbClr val="5E8B46"/>
              </a:solidFill>
            </a:rPr>
            <a:t>provider</a:t>
          </a:r>
          <a:r>
            <a:rPr lang="en-US" sz="2800" b="0" kern="1200" dirty="0" smtClean="0"/>
            <a:t>)</a:t>
          </a:r>
          <a:endParaRPr lang="en-US" sz="2800" b="0" kern="1200" dirty="0"/>
        </a:p>
      </dsp:txBody>
      <dsp:txXfrm>
        <a:off x="1079" y="0"/>
        <a:ext cx="2805410" cy="1348740"/>
      </dsp:txXfrm>
    </dsp:sp>
    <dsp:sp modelId="{3DCBB954-5558-42C8-BB79-F1DF5F8EF315}">
      <dsp:nvSpPr>
        <dsp:cNvPr id="0" name=""/>
        <dsp:cNvSpPr/>
      </dsp:nvSpPr>
      <dsp:spPr>
        <a:xfrm>
          <a:off x="281620" y="135005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Regional ISPs provide Internet access to a specific geographical area</a:t>
          </a:r>
          <a:endParaRPr lang="en-US" sz="1900" b="0" kern="1200" dirty="0"/>
        </a:p>
      </dsp:txBody>
      <dsp:txXfrm>
        <a:off x="321323" y="1389760"/>
        <a:ext cx="2164922" cy="1276139"/>
      </dsp:txXfrm>
    </dsp:sp>
    <dsp:sp modelId="{688407B3-870A-413E-AEB0-7952DEA915CA}">
      <dsp:nvSpPr>
        <dsp:cNvPr id="0" name=""/>
        <dsp:cNvSpPr/>
      </dsp:nvSpPr>
      <dsp:spPr>
        <a:xfrm>
          <a:off x="281620" y="291414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National ISPs provide Internet access in cities and towns nationwide</a:t>
          </a:r>
          <a:endParaRPr lang="en-US" sz="1900" b="0" kern="1200" dirty="0"/>
        </a:p>
      </dsp:txBody>
      <dsp:txXfrm>
        <a:off x="321323" y="2953850"/>
        <a:ext cx="2164922" cy="1276139"/>
      </dsp:txXfrm>
    </dsp:sp>
    <dsp:sp modelId="{A0AC26D1-6C67-41AE-920F-093138F7D11B}">
      <dsp:nvSpPr>
        <dsp:cNvPr id="0" name=""/>
        <dsp:cNvSpPr/>
      </dsp:nvSpPr>
      <dsp:spPr>
        <a:xfrm>
          <a:off x="3016894" y="0"/>
          <a:ext cx="2805410" cy="449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5E8B46"/>
              </a:solidFill>
            </a:rPr>
            <a:t>Online service provider </a:t>
          </a:r>
          <a:r>
            <a:rPr lang="en-US" sz="2800" b="0" kern="1200" dirty="0" smtClean="0"/>
            <a:t>(</a:t>
          </a:r>
          <a:r>
            <a:rPr lang="en-US" sz="2800" b="1" kern="1200" dirty="0" smtClean="0">
              <a:solidFill>
                <a:srgbClr val="5E8B46"/>
              </a:solidFill>
            </a:rPr>
            <a:t>OSP</a:t>
          </a:r>
          <a:r>
            <a:rPr lang="en-US" sz="2800" b="0" kern="1200" dirty="0" smtClean="0"/>
            <a:t>)</a:t>
          </a:r>
          <a:endParaRPr lang="en-US" sz="2800" b="0" kern="1200" dirty="0"/>
        </a:p>
      </dsp:txBody>
      <dsp:txXfrm>
        <a:off x="3016894" y="0"/>
        <a:ext cx="2805410" cy="1348740"/>
      </dsp:txXfrm>
    </dsp:sp>
    <dsp:sp modelId="{3BBE8AF3-FE71-4A42-AF10-ACED48EB2595}">
      <dsp:nvSpPr>
        <dsp:cNvPr id="0" name=""/>
        <dsp:cNvSpPr/>
      </dsp:nvSpPr>
      <dsp:spPr>
        <a:xfrm>
          <a:off x="3297435" y="135005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Has many members-only features</a:t>
          </a:r>
          <a:endParaRPr lang="en-US" sz="1900" b="0" kern="1200" dirty="0"/>
        </a:p>
      </dsp:txBody>
      <dsp:txXfrm>
        <a:off x="3337138" y="1389760"/>
        <a:ext cx="2164922" cy="1276139"/>
      </dsp:txXfrm>
    </dsp:sp>
    <dsp:sp modelId="{A2C4E411-7538-44F0-8A6A-657C6E88AE0F}">
      <dsp:nvSpPr>
        <dsp:cNvPr id="0" name=""/>
        <dsp:cNvSpPr/>
      </dsp:nvSpPr>
      <dsp:spPr>
        <a:xfrm>
          <a:off x="3297435" y="291414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Popular OSPs include AOL (America Online) and MSN (Microsoft Network)</a:t>
          </a:r>
          <a:endParaRPr lang="en-US" sz="1900" b="0" kern="1200" dirty="0"/>
        </a:p>
      </dsp:txBody>
      <dsp:txXfrm>
        <a:off x="3337138" y="2953850"/>
        <a:ext cx="2164922" cy="1276139"/>
      </dsp:txXfrm>
    </dsp:sp>
    <dsp:sp modelId="{2D1BCE61-60E2-44F1-9FFE-3518CD3D549F}">
      <dsp:nvSpPr>
        <dsp:cNvPr id="0" name=""/>
        <dsp:cNvSpPr/>
      </dsp:nvSpPr>
      <dsp:spPr>
        <a:xfrm>
          <a:off x="6032710" y="0"/>
          <a:ext cx="2805410" cy="449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5E8B46"/>
              </a:solidFill>
            </a:rPr>
            <a:t>Wireless Internet service provider</a:t>
          </a:r>
          <a:endParaRPr lang="en-US" sz="2800" b="1" kern="1200" dirty="0"/>
        </a:p>
      </dsp:txBody>
      <dsp:txXfrm>
        <a:off x="6032710" y="0"/>
        <a:ext cx="2805410" cy="1348740"/>
      </dsp:txXfrm>
    </dsp:sp>
    <dsp:sp modelId="{D6FEC755-65FB-41D5-BF4D-EC210202EC92}">
      <dsp:nvSpPr>
        <dsp:cNvPr id="0" name=""/>
        <dsp:cNvSpPr/>
      </dsp:nvSpPr>
      <dsp:spPr>
        <a:xfrm>
          <a:off x="6313251" y="135005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Provides wireless Internet access to computers and mobile devices</a:t>
          </a:r>
          <a:endParaRPr lang="en-US" sz="1900" b="0" kern="1200" dirty="0"/>
        </a:p>
      </dsp:txBody>
      <dsp:txXfrm>
        <a:off x="6352954" y="1389760"/>
        <a:ext cx="2164922" cy="1276139"/>
      </dsp:txXfrm>
    </dsp:sp>
    <dsp:sp modelId="{990BB9EF-BAB9-4293-9457-C44C9646CDDD}">
      <dsp:nvSpPr>
        <dsp:cNvPr id="0" name=""/>
        <dsp:cNvSpPr/>
      </dsp:nvSpPr>
      <dsp:spPr>
        <a:xfrm>
          <a:off x="6313251" y="291414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May require a wireless modem</a:t>
          </a:r>
          <a:endParaRPr lang="en-US" sz="1900" b="0" kern="1200" dirty="0"/>
        </a:p>
      </dsp:txBody>
      <dsp:txXfrm>
        <a:off x="6352954" y="2953850"/>
        <a:ext cx="2164922" cy="12761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70B9D-68E0-480D-87A5-13D52757AF95}">
      <dsp:nvSpPr>
        <dsp:cNvPr id="0" name=""/>
        <dsp:cNvSpPr/>
      </dsp:nvSpPr>
      <dsp:spPr>
        <a:xfrm>
          <a:off x="923448" y="501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Internet Explorer</a:t>
          </a:r>
          <a:endParaRPr lang="en-US" sz="3500" kern="1200" dirty="0"/>
        </a:p>
      </dsp:txBody>
      <dsp:txXfrm>
        <a:off x="923448" y="501"/>
        <a:ext cx="2089844" cy="1253906"/>
      </dsp:txXfrm>
    </dsp:sp>
    <dsp:sp modelId="{AA4966A3-C74D-4CB5-8F57-45523DB02C2C}">
      <dsp:nvSpPr>
        <dsp:cNvPr id="0" name=""/>
        <dsp:cNvSpPr/>
      </dsp:nvSpPr>
      <dsp:spPr>
        <a:xfrm>
          <a:off x="3222277" y="501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07022"/>
                <a:satOff val="-1708"/>
                <a:lumOff val="1644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Firefox</a:t>
          </a:r>
          <a:endParaRPr lang="en-US" sz="3500" kern="1200" dirty="0"/>
        </a:p>
      </dsp:txBody>
      <dsp:txXfrm>
        <a:off x="3222277" y="501"/>
        <a:ext cx="2089844" cy="1253906"/>
      </dsp:txXfrm>
    </dsp:sp>
    <dsp:sp modelId="{B7470454-A925-4C89-ACA5-C0B066C395FB}">
      <dsp:nvSpPr>
        <dsp:cNvPr id="0" name=""/>
        <dsp:cNvSpPr/>
      </dsp:nvSpPr>
      <dsp:spPr>
        <a:xfrm>
          <a:off x="5521106" y="501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14045"/>
                <a:satOff val="-3415"/>
                <a:lumOff val="32886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Opera</a:t>
          </a:r>
          <a:endParaRPr lang="en-US" sz="3500" kern="1200" dirty="0"/>
        </a:p>
      </dsp:txBody>
      <dsp:txXfrm>
        <a:off x="5521106" y="501"/>
        <a:ext cx="2089844" cy="1253906"/>
      </dsp:txXfrm>
    </dsp:sp>
    <dsp:sp modelId="{5D37E157-ACA8-4A88-A2B0-F1D8EA246C35}">
      <dsp:nvSpPr>
        <dsp:cNvPr id="0" name=""/>
        <dsp:cNvSpPr/>
      </dsp:nvSpPr>
      <dsp:spPr>
        <a:xfrm>
          <a:off x="2072863" y="1463392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14045"/>
                <a:satOff val="-3415"/>
                <a:lumOff val="32886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Safari</a:t>
          </a:r>
          <a:endParaRPr lang="en-US" sz="3500" kern="1200" dirty="0"/>
        </a:p>
      </dsp:txBody>
      <dsp:txXfrm>
        <a:off x="2072863" y="1463392"/>
        <a:ext cx="2089844" cy="1253906"/>
      </dsp:txXfrm>
    </dsp:sp>
    <dsp:sp modelId="{F3D5FA6B-FA01-49E5-A13E-5BF2EFE1D70D}">
      <dsp:nvSpPr>
        <dsp:cNvPr id="0" name=""/>
        <dsp:cNvSpPr/>
      </dsp:nvSpPr>
      <dsp:spPr>
        <a:xfrm>
          <a:off x="4371692" y="1463392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07022"/>
                <a:satOff val="-1708"/>
                <a:lumOff val="1644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Google Chrome</a:t>
          </a:r>
          <a:endParaRPr lang="en-US" sz="3500" kern="1200" dirty="0"/>
        </a:p>
      </dsp:txBody>
      <dsp:txXfrm>
        <a:off x="4371692" y="1463392"/>
        <a:ext cx="2089844" cy="1253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75BCC-F8CF-4B72-ABC6-99305ACC78D9}">
      <dsp:nvSpPr>
        <dsp:cNvPr id="0" name=""/>
        <dsp:cNvSpPr/>
      </dsp:nvSpPr>
      <dsp:spPr>
        <a:xfrm>
          <a:off x="217658" y="2389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C4764-E408-419C-A6D1-057A91B0670E}">
      <dsp:nvSpPr>
        <dsp:cNvPr id="0" name=""/>
        <dsp:cNvSpPr/>
      </dsp:nvSpPr>
      <dsp:spPr>
        <a:xfrm>
          <a:off x="217658" y="1348925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5E8B46"/>
              </a:solidFill>
            </a:rPr>
            <a:t>Portal</a:t>
          </a:r>
          <a:endParaRPr lang="en-US" sz="1600" b="1" kern="1200" dirty="0">
            <a:solidFill>
              <a:srgbClr val="5E8B46"/>
            </a:solidFill>
          </a:endParaRPr>
        </a:p>
      </dsp:txBody>
      <dsp:txXfrm>
        <a:off x="217658" y="1348925"/>
        <a:ext cx="1954333" cy="725057"/>
      </dsp:txXfrm>
    </dsp:sp>
    <dsp:sp modelId="{C199F0B5-76C2-4A01-B40C-B3CDB661DC5A}">
      <dsp:nvSpPr>
        <dsp:cNvPr id="0" name=""/>
        <dsp:cNvSpPr/>
      </dsp:nvSpPr>
      <dsp:spPr>
        <a:xfrm>
          <a:off x="2367508" y="2389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5FF7A-D711-4AFA-8F5D-7BDA96C988B1}">
      <dsp:nvSpPr>
        <dsp:cNvPr id="0" name=""/>
        <dsp:cNvSpPr/>
      </dsp:nvSpPr>
      <dsp:spPr>
        <a:xfrm>
          <a:off x="2367508" y="1348925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News</a:t>
          </a:r>
          <a:endParaRPr lang="en-US" sz="1600" kern="1200" dirty="0"/>
        </a:p>
      </dsp:txBody>
      <dsp:txXfrm>
        <a:off x="2367508" y="1348925"/>
        <a:ext cx="1954333" cy="725057"/>
      </dsp:txXfrm>
    </dsp:sp>
    <dsp:sp modelId="{938D2E48-B9F2-4AC8-BDBA-48FD563E6067}">
      <dsp:nvSpPr>
        <dsp:cNvPr id="0" name=""/>
        <dsp:cNvSpPr/>
      </dsp:nvSpPr>
      <dsp:spPr>
        <a:xfrm>
          <a:off x="4517357" y="2389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A6F2E-2BB5-4E9D-B82F-D344A09ABB14}">
      <dsp:nvSpPr>
        <dsp:cNvPr id="0" name=""/>
        <dsp:cNvSpPr/>
      </dsp:nvSpPr>
      <dsp:spPr>
        <a:xfrm>
          <a:off x="4517357" y="1348925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Informational</a:t>
          </a:r>
          <a:endParaRPr lang="en-US" sz="1600" kern="1200" dirty="0"/>
        </a:p>
      </dsp:txBody>
      <dsp:txXfrm>
        <a:off x="4517357" y="1348925"/>
        <a:ext cx="1954333" cy="725057"/>
      </dsp:txXfrm>
    </dsp:sp>
    <dsp:sp modelId="{6B3BDE47-0881-40B2-A6BD-9656D22D53AA}">
      <dsp:nvSpPr>
        <dsp:cNvPr id="0" name=""/>
        <dsp:cNvSpPr/>
      </dsp:nvSpPr>
      <dsp:spPr>
        <a:xfrm>
          <a:off x="6667207" y="2389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CD94F-F6C1-47D8-8764-2EE84A009261}">
      <dsp:nvSpPr>
        <dsp:cNvPr id="0" name=""/>
        <dsp:cNvSpPr/>
      </dsp:nvSpPr>
      <dsp:spPr>
        <a:xfrm>
          <a:off x="6667207" y="1348925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Business/Marketing</a:t>
          </a:r>
          <a:endParaRPr lang="en-US" sz="1600" kern="1200" dirty="0"/>
        </a:p>
      </dsp:txBody>
      <dsp:txXfrm>
        <a:off x="6667207" y="1348925"/>
        <a:ext cx="1954333" cy="725057"/>
      </dsp:txXfrm>
    </dsp:sp>
    <dsp:sp modelId="{F826189A-0E25-4483-B345-BBDE45D707E8}">
      <dsp:nvSpPr>
        <dsp:cNvPr id="0" name=""/>
        <dsp:cNvSpPr/>
      </dsp:nvSpPr>
      <dsp:spPr>
        <a:xfrm>
          <a:off x="217658" y="2269416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6CFD8-7F15-41D4-8E9A-20DD298DE71E}">
      <dsp:nvSpPr>
        <dsp:cNvPr id="0" name=""/>
        <dsp:cNvSpPr/>
      </dsp:nvSpPr>
      <dsp:spPr>
        <a:xfrm>
          <a:off x="217658" y="3615952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5E8B46"/>
              </a:solidFill>
            </a:rPr>
            <a:t>Blog</a:t>
          </a:r>
          <a:endParaRPr lang="en-US" sz="1600" b="1" kern="1200" dirty="0">
            <a:solidFill>
              <a:srgbClr val="5E8B46"/>
            </a:solidFill>
          </a:endParaRPr>
        </a:p>
      </dsp:txBody>
      <dsp:txXfrm>
        <a:off x="217658" y="3615952"/>
        <a:ext cx="1954333" cy="725057"/>
      </dsp:txXfrm>
    </dsp:sp>
    <dsp:sp modelId="{06D4F483-88A1-4B3B-B901-63BC9D4AD883}">
      <dsp:nvSpPr>
        <dsp:cNvPr id="0" name=""/>
        <dsp:cNvSpPr/>
      </dsp:nvSpPr>
      <dsp:spPr>
        <a:xfrm>
          <a:off x="2367508" y="2372992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7193C-00B7-47C2-B010-4B7010296FBF}">
      <dsp:nvSpPr>
        <dsp:cNvPr id="0" name=""/>
        <dsp:cNvSpPr/>
      </dsp:nvSpPr>
      <dsp:spPr>
        <a:xfrm>
          <a:off x="2367508" y="3615952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5E8B46"/>
              </a:solidFill>
            </a:rPr>
            <a:t>Wiki</a:t>
          </a:r>
          <a:r>
            <a:rPr lang="et-EE" sz="1600" b="1" kern="1200" dirty="0" smtClean="0">
              <a:solidFill>
                <a:srgbClr val="5E8B46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b="1" kern="1200" dirty="0" smtClean="0">
              <a:solidFill>
                <a:srgbClr val="5E8B46"/>
              </a:solidFill>
            </a:rPr>
            <a:t>(User accont)</a:t>
          </a:r>
          <a:endParaRPr lang="en-US" sz="1600" b="1" kern="1200" dirty="0">
            <a:solidFill>
              <a:srgbClr val="5E8B46"/>
            </a:solidFill>
          </a:endParaRPr>
        </a:p>
      </dsp:txBody>
      <dsp:txXfrm>
        <a:off x="2367508" y="3615952"/>
        <a:ext cx="1954333" cy="725057"/>
      </dsp:txXfrm>
    </dsp:sp>
    <dsp:sp modelId="{989733C1-94D9-4FD1-904B-EC7976E5D122}">
      <dsp:nvSpPr>
        <dsp:cNvPr id="0" name=""/>
        <dsp:cNvSpPr/>
      </dsp:nvSpPr>
      <dsp:spPr>
        <a:xfrm>
          <a:off x="4517357" y="2269416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48CED-A34D-435E-B71C-51685DE5A334}">
      <dsp:nvSpPr>
        <dsp:cNvPr id="0" name=""/>
        <dsp:cNvSpPr/>
      </dsp:nvSpPr>
      <dsp:spPr>
        <a:xfrm>
          <a:off x="4517357" y="3615952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5E8B46"/>
              </a:solidFill>
            </a:rPr>
            <a:t>Online Social Network</a:t>
          </a:r>
          <a:endParaRPr lang="en-US" sz="1600" b="1" kern="1200" dirty="0">
            <a:solidFill>
              <a:srgbClr val="5E8B46"/>
            </a:solidFill>
          </a:endParaRPr>
        </a:p>
      </dsp:txBody>
      <dsp:txXfrm>
        <a:off x="4517357" y="3615952"/>
        <a:ext cx="1954333" cy="725057"/>
      </dsp:txXfrm>
    </dsp:sp>
    <dsp:sp modelId="{CE947E84-53D0-4B9C-85DD-D10E39585F03}">
      <dsp:nvSpPr>
        <dsp:cNvPr id="0" name=""/>
        <dsp:cNvSpPr/>
      </dsp:nvSpPr>
      <dsp:spPr>
        <a:xfrm>
          <a:off x="6667207" y="2269416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08289-F4AD-4FA6-9B41-E8423F3BB383}">
      <dsp:nvSpPr>
        <dsp:cNvPr id="0" name=""/>
        <dsp:cNvSpPr/>
      </dsp:nvSpPr>
      <dsp:spPr>
        <a:xfrm>
          <a:off x="6667207" y="3615952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Educational</a:t>
          </a:r>
          <a:endParaRPr lang="en-US" sz="1600" kern="1200" dirty="0"/>
        </a:p>
      </dsp:txBody>
      <dsp:txXfrm>
        <a:off x="6667207" y="3615952"/>
        <a:ext cx="1954333" cy="7250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DC05E-AA7C-4A38-8A57-B57DF9D02768}">
      <dsp:nvSpPr>
        <dsp:cNvPr id="0" name=""/>
        <dsp:cNvSpPr/>
      </dsp:nvSpPr>
      <dsp:spPr>
        <a:xfrm>
          <a:off x="1126913" y="1758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56442-DF6D-452F-883C-DF0A22A1BAC6}">
      <dsp:nvSpPr>
        <dsp:cNvPr id="0" name=""/>
        <dsp:cNvSpPr/>
      </dsp:nvSpPr>
      <dsp:spPr>
        <a:xfrm>
          <a:off x="1126913" y="1419634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Entertainment</a:t>
          </a:r>
          <a:endParaRPr lang="et-EE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200" kern="1200" dirty="0" smtClean="0"/>
            <a:t>(Movies)</a:t>
          </a:r>
          <a:endParaRPr lang="en-US" sz="1200" kern="1200" dirty="0"/>
        </a:p>
      </dsp:txBody>
      <dsp:txXfrm>
        <a:off x="1126913" y="1419634"/>
        <a:ext cx="2057874" cy="763471"/>
      </dsp:txXfrm>
    </dsp:sp>
    <dsp:sp modelId="{0170CBEB-4742-4B3B-8BCF-9221CC1D7BE6}">
      <dsp:nvSpPr>
        <dsp:cNvPr id="0" name=""/>
        <dsp:cNvSpPr/>
      </dsp:nvSpPr>
      <dsp:spPr>
        <a:xfrm>
          <a:off x="3390662" y="1758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71916-5E4A-45A8-B993-DBA3323894C4}">
      <dsp:nvSpPr>
        <dsp:cNvPr id="0" name=""/>
        <dsp:cNvSpPr/>
      </dsp:nvSpPr>
      <dsp:spPr>
        <a:xfrm>
          <a:off x="3390662" y="1419634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Advocacy</a:t>
          </a:r>
          <a:endParaRPr lang="et-EE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200" kern="1200" dirty="0" smtClean="0"/>
            <a:t>(legal information about law)</a:t>
          </a:r>
          <a:endParaRPr lang="en-US" sz="1200" kern="1200" dirty="0"/>
        </a:p>
      </dsp:txBody>
      <dsp:txXfrm>
        <a:off x="3390662" y="1419634"/>
        <a:ext cx="2057874" cy="763471"/>
      </dsp:txXfrm>
    </dsp:sp>
    <dsp:sp modelId="{BF1605BC-3FCF-43B7-A6D7-9A9D51B8DD48}">
      <dsp:nvSpPr>
        <dsp:cNvPr id="0" name=""/>
        <dsp:cNvSpPr/>
      </dsp:nvSpPr>
      <dsp:spPr>
        <a:xfrm>
          <a:off x="5654411" y="1758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BCC5D-7886-4954-B0A0-4A50E64F4D05}">
      <dsp:nvSpPr>
        <dsp:cNvPr id="0" name=""/>
        <dsp:cNvSpPr/>
      </dsp:nvSpPr>
      <dsp:spPr>
        <a:xfrm>
          <a:off x="5654411" y="1419634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5E8B46"/>
              </a:solidFill>
            </a:rPr>
            <a:t>Web Application</a:t>
          </a:r>
          <a:endParaRPr lang="en-US" sz="1200" b="1" kern="1200" dirty="0">
            <a:solidFill>
              <a:srgbClr val="5E8B46"/>
            </a:solidFill>
          </a:endParaRPr>
        </a:p>
      </dsp:txBody>
      <dsp:txXfrm>
        <a:off x="5654411" y="1419634"/>
        <a:ext cx="2057874" cy="763471"/>
      </dsp:txXfrm>
    </dsp:sp>
    <dsp:sp modelId="{F919098A-2B4F-4DE3-B10A-EB671EE044D5}">
      <dsp:nvSpPr>
        <dsp:cNvPr id="0" name=""/>
        <dsp:cNvSpPr/>
      </dsp:nvSpPr>
      <dsp:spPr>
        <a:xfrm>
          <a:off x="2258788" y="2388893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C915E-68C1-4CD7-91A3-6D288E3EBBF8}">
      <dsp:nvSpPr>
        <dsp:cNvPr id="0" name=""/>
        <dsp:cNvSpPr/>
      </dsp:nvSpPr>
      <dsp:spPr>
        <a:xfrm>
          <a:off x="2258788" y="3806769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Content Aggregator</a:t>
          </a:r>
          <a:endParaRPr lang="et-EE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200" kern="1200" dirty="0" smtClean="0"/>
            <a:t>(collect data and provide data across all over the word)</a:t>
          </a:r>
          <a:endParaRPr lang="en-US" sz="1200" kern="1200" dirty="0"/>
        </a:p>
      </dsp:txBody>
      <dsp:txXfrm>
        <a:off x="2258788" y="3806769"/>
        <a:ext cx="2057874" cy="763471"/>
      </dsp:txXfrm>
    </dsp:sp>
    <dsp:sp modelId="{6A720206-6678-4E5B-B611-30DB4B140438}">
      <dsp:nvSpPr>
        <dsp:cNvPr id="0" name=""/>
        <dsp:cNvSpPr/>
      </dsp:nvSpPr>
      <dsp:spPr>
        <a:xfrm>
          <a:off x="4522536" y="2388893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1FD3F-29E4-4AA0-9DA1-F440053CCA7A}">
      <dsp:nvSpPr>
        <dsp:cNvPr id="0" name=""/>
        <dsp:cNvSpPr/>
      </dsp:nvSpPr>
      <dsp:spPr>
        <a:xfrm>
          <a:off x="4522536" y="3806769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Personal</a:t>
          </a:r>
          <a:endParaRPr lang="et-EE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200" kern="1200" dirty="0" smtClean="0"/>
            <a:t>(own  websites)</a:t>
          </a:r>
          <a:endParaRPr lang="en-US" sz="1200" kern="1200" dirty="0"/>
        </a:p>
      </dsp:txBody>
      <dsp:txXfrm>
        <a:off x="4522536" y="3806769"/>
        <a:ext cx="2057874" cy="763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#5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79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85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50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9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75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3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52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1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90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6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86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49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91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17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86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35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98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37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526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33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3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56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39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35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3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57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11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2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73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576" y="3276600"/>
            <a:ext cx="395742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5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5E8B4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B4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435672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INTERNET AND WORLD WIDE WEB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414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5E8B46"/>
                </a:solidFill>
              </a:rPr>
              <a:t>access provider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business that provides individuals and organizations access to the Internet free or for a fee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77 </a:t>
            </a:r>
          </a:p>
          <a:p>
            <a:r>
              <a:rPr lang="en-US" dirty="0" smtClean="0"/>
              <a:t>Figure 2-2</a:t>
            </a:r>
            <a:endParaRPr lang="en-US" dirty="0"/>
          </a:p>
        </p:txBody>
      </p:sp>
      <p:pic>
        <p:nvPicPr>
          <p:cNvPr id="9" name="Picture 8" descr="CFig2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590800"/>
            <a:ext cx="5086023" cy="37698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cable television network</a:t>
            </a:r>
            <a:endParaRPr lang="en-US" i="1" dirty="0" smtClean="0"/>
          </a:p>
          <a:p>
            <a:r>
              <a:rPr lang="en-US" i="1" dirty="0" smtClean="0"/>
              <a:t>DSL </a:t>
            </a:r>
            <a:r>
              <a:rPr lang="en-US" dirty="0"/>
              <a:t>(digital subscriber line) provides </a:t>
            </a:r>
            <a:r>
              <a:rPr lang="en-US" dirty="0" smtClean="0"/>
              <a:t>high-speed Internet </a:t>
            </a:r>
            <a:r>
              <a:rPr lang="en-US" dirty="0"/>
              <a:t>connections using regular </a:t>
            </a:r>
            <a:r>
              <a:rPr lang="en-US" dirty="0" smtClean="0"/>
              <a:t>copper telephone lines.</a:t>
            </a:r>
          </a:p>
          <a:p>
            <a:r>
              <a:rPr lang="en-US" i="1" dirty="0"/>
              <a:t>Fiber to the Premises </a:t>
            </a:r>
            <a:r>
              <a:rPr lang="en-US" dirty="0"/>
              <a:t>(</a:t>
            </a:r>
            <a:r>
              <a:rPr lang="en-US" i="1" dirty="0"/>
              <a:t>FTTP</a:t>
            </a:r>
            <a:r>
              <a:rPr lang="en-US" dirty="0"/>
              <a:t>) uses fiber-optic </a:t>
            </a:r>
            <a:r>
              <a:rPr lang="en-US" dirty="0" smtClean="0"/>
              <a:t>cable</a:t>
            </a:r>
          </a:p>
          <a:p>
            <a:r>
              <a:rPr lang="en-US" i="1" dirty="0"/>
              <a:t>Fixed </a:t>
            </a:r>
            <a:r>
              <a:rPr lang="en-US" i="1" dirty="0" smtClean="0"/>
              <a:t>wireless :</a:t>
            </a:r>
            <a:r>
              <a:rPr lang="en-US" dirty="0" smtClean="0"/>
              <a:t>using </a:t>
            </a:r>
            <a:r>
              <a:rPr lang="en-US" dirty="0"/>
              <a:t>a dish-shaped antenna on </a:t>
            </a:r>
            <a:r>
              <a:rPr lang="en-US" dirty="0" smtClean="0"/>
              <a:t>your house </a:t>
            </a:r>
            <a:r>
              <a:rPr lang="en-US" dirty="0"/>
              <a:t>or </a:t>
            </a:r>
            <a:r>
              <a:rPr lang="en-US" dirty="0" smtClean="0"/>
              <a:t>business.</a:t>
            </a:r>
          </a:p>
          <a:p>
            <a:r>
              <a:rPr lang="en-US" dirty="0" smtClean="0"/>
              <a:t>Wi Fi : network uses radio </a:t>
            </a:r>
            <a:r>
              <a:rPr lang="en-US" dirty="0"/>
              <a:t>signals to provide high-speed </a:t>
            </a:r>
            <a:r>
              <a:rPr lang="en-US" dirty="0" smtClean="0"/>
              <a:t>Internet connections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7114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814930"/>
              </p:ext>
            </p:extLst>
          </p:nvPr>
        </p:nvGraphicFramePr>
        <p:xfrm>
          <a:off x="152400" y="1600200"/>
          <a:ext cx="8839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256739-41B1-4D53-87C7-E515049B9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E256739-41B1-4D53-87C7-E515049B9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CBB954-5558-42C8-BB79-F1DF5F8EF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DCBB954-5558-42C8-BB79-F1DF5F8EF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8407B3-870A-413E-AEB0-7952DEA91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88407B3-870A-413E-AEB0-7952DEA91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AC26D1-6C67-41AE-920F-093138F7D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0AC26D1-6C67-41AE-920F-093138F7D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BE8AF3-FE71-4A42-AF10-ACED48EB2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BBE8AF3-FE71-4A42-AF10-ACED48EB2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C4E411-7538-44F0-8A6A-657C6E88A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2C4E411-7538-44F0-8A6A-657C6E88A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1BCE61-60E2-44F1-9FFE-3518CD3D5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D1BCE61-60E2-44F1-9FFE-3518CD3D5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FEC755-65FB-41D5-BF4D-EC210202E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D6FEC755-65FB-41D5-BF4D-EC210202E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0BB9EF-BAB9-4293-9457-C44C9646C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990BB9EF-BAB9-4293-9457-C44C9646C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79 </a:t>
            </a:r>
          </a:p>
          <a:p>
            <a:r>
              <a:rPr lang="en-US" dirty="0" smtClean="0"/>
              <a:t>Figure 2-3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88" y="1600200"/>
            <a:ext cx="6423423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5E8B46"/>
                </a:solidFill>
              </a:rPr>
              <a:t>IP address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number that uniquely identifies each computer or device connected to the Internet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domain name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the text version of an IP address</a:t>
            </a:r>
          </a:p>
          <a:p>
            <a:pPr lvl="1"/>
            <a:r>
              <a:rPr lang="en-US" sz="2400" dirty="0" smtClean="0"/>
              <a:t>Top-level domain (TLD)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DNS server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translates the domain name into its associated IP address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79 – 80 </a:t>
            </a:r>
          </a:p>
          <a:p>
            <a:r>
              <a:rPr lang="en-US" dirty="0" smtClean="0"/>
              <a:t>Figure 2-4</a:t>
            </a:r>
            <a:endParaRPr lang="en-US" dirty="0"/>
          </a:p>
        </p:txBody>
      </p:sp>
      <p:pic>
        <p:nvPicPr>
          <p:cNvPr id="8" name="Picture 7" descr="Fig2-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95800"/>
            <a:ext cx="7620000" cy="1714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80 </a:t>
            </a:r>
          </a:p>
          <a:p>
            <a:r>
              <a:rPr lang="en-US" dirty="0" smtClean="0"/>
              <a:t>Figure 2-5</a:t>
            </a:r>
            <a:endParaRPr lang="en-US" dirty="0"/>
          </a:p>
        </p:txBody>
      </p:sp>
      <p:pic>
        <p:nvPicPr>
          <p:cNvPr id="8" name="Content Placeholder 7" descr="Fig2-0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84077" y="1600200"/>
            <a:ext cx="437584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B46"/>
                </a:solidFill>
              </a:rPr>
              <a:t>World Wide Web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5E8B46"/>
                </a:solidFill>
              </a:rPr>
              <a:t>Web</a:t>
            </a:r>
            <a:r>
              <a:rPr lang="en-US" dirty="0" smtClean="0"/>
              <a:t>, consists of a worldwide collection of electronic documents.</a:t>
            </a:r>
          </a:p>
          <a:p>
            <a:r>
              <a:rPr lang="en-US" dirty="0"/>
              <a:t>Each electronic document on </a:t>
            </a:r>
            <a:r>
              <a:rPr lang="en-US" dirty="0" smtClean="0"/>
              <a:t>the Web </a:t>
            </a:r>
            <a:r>
              <a:rPr lang="en-US" dirty="0"/>
              <a:t>is called a </a:t>
            </a:r>
            <a:r>
              <a:rPr lang="en-US" b="1" dirty="0"/>
              <a:t>Web page</a:t>
            </a:r>
            <a:r>
              <a:rPr lang="en-US" dirty="0"/>
              <a:t>, which can contain </a:t>
            </a:r>
            <a:r>
              <a:rPr lang="en-US" dirty="0" smtClean="0"/>
              <a:t>text, graphics</a:t>
            </a:r>
            <a:r>
              <a:rPr lang="en-US" dirty="0"/>
              <a:t>, animation, audio, and video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5E8B46"/>
                </a:solidFill>
              </a:rPr>
              <a:t>Web pages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 site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collection of related Web pages and associated items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 server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computer that delivers requested Web pages to your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80 - 81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1524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 browser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5E8B46"/>
                </a:solidFill>
              </a:rPr>
              <a:t>browser</a:t>
            </a:r>
            <a:r>
              <a:rPr lang="en-US" dirty="0" smtClean="0"/>
              <a:t>, allows users to access Web pages and Web 2.0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048000"/>
          <a:ext cx="85344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E70B9D-68E0-480D-87A5-13D52757A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8E70B9D-68E0-480D-87A5-13D52757A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4966A3-C74D-4CB5-8F57-45523DB02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A4966A3-C74D-4CB5-8F57-45523DB02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470454-A925-4C89-ACA5-C0B066C39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7470454-A925-4C89-ACA5-C0B066C39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37E157-ACA8-4A88-A2B0-F1D8EA246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D37E157-ACA8-4A88-A2B0-F1D8EA246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D5FA6B-FA01-49E5-A13E-5BF2EFE1D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3D5FA6B-FA01-49E5-A13E-5BF2EFE1D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>
            <a:noAutofit/>
          </a:bodyPr>
          <a:lstStyle/>
          <a:p>
            <a:r>
              <a:rPr lang="en-US" sz="2500" dirty="0" smtClean="0"/>
              <a:t>A </a:t>
            </a:r>
            <a:r>
              <a:rPr lang="en-US" sz="2500" b="1" dirty="0" smtClean="0">
                <a:solidFill>
                  <a:srgbClr val="5E8B46"/>
                </a:solidFill>
              </a:rPr>
              <a:t>home page </a:t>
            </a:r>
            <a:r>
              <a:rPr lang="en-US" sz="2500" dirty="0" smtClean="0"/>
              <a:t>is the first page that a Web site displays</a:t>
            </a:r>
            <a:endParaRPr lang="en-US" sz="2300" b="1" dirty="0" smtClean="0">
              <a:solidFill>
                <a:srgbClr val="5E8B46"/>
              </a:solidFill>
            </a:endParaRPr>
          </a:p>
          <a:p>
            <a:r>
              <a:rPr lang="en-US" sz="2500" b="1" dirty="0" smtClean="0">
                <a:solidFill>
                  <a:srgbClr val="5E8B46"/>
                </a:solidFill>
              </a:rPr>
              <a:t>Downloading</a:t>
            </a:r>
            <a:r>
              <a:rPr lang="en-US" sz="2500" dirty="0" smtClean="0"/>
              <a:t> is the process of receiving information</a:t>
            </a:r>
          </a:p>
        </p:txBody>
      </p:sp>
      <p:pic>
        <p:nvPicPr>
          <p:cNvPr id="10" name="Content Placeholder 9" descr="Fig2-0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3600" y="2953166"/>
            <a:ext cx="1676400" cy="317299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82 - 83 </a:t>
            </a:r>
          </a:p>
          <a:p>
            <a:r>
              <a:rPr lang="en-US" dirty="0" smtClean="0"/>
              <a:t>Figure 2-7</a:t>
            </a:r>
            <a:endParaRPr lang="en-US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876800" y="1600200"/>
            <a:ext cx="4038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Web pages are designed specifically for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microbrowsers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thirteen types of Web sites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88 – 91 </a:t>
            </a:r>
          </a:p>
          <a:p>
            <a:r>
              <a:rPr lang="en-US" dirty="0" smtClean="0"/>
              <a:t>Figure 2-15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2209800"/>
          <a:ext cx="8839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175BCC-F8CF-4B72-ABC6-99305ACC7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E8175BCC-F8CF-4B72-ABC6-99305ACC7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1C4764-E408-419C-A6D1-057A91B06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C21C4764-E408-419C-A6D1-057A91B06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99F0B5-76C2-4A01-B40C-B3CDB661D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C199F0B5-76C2-4A01-B40C-B3CDB661D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15FF7A-D711-4AFA-8F5D-7BDA96C98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B315FF7A-D711-4AFA-8F5D-7BDA96C98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8D2E48-B9F2-4AC8-BDBA-48FD563E6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938D2E48-B9F2-4AC8-BDBA-48FD563E6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3A6F2E-2BB5-4E9D-B82F-D344A09AB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B43A6F2E-2BB5-4E9D-B82F-D344A09AB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3BDE47-0881-40B2-A6BD-9656D22D5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6B3BDE47-0881-40B2-A6BD-9656D22D5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DCD94F-F6C1-47D8-8764-2EE84A00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3FDCD94F-F6C1-47D8-8764-2EE84A009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26189A-0E25-4483-B345-BBDE45D70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F826189A-0E25-4483-B345-BBDE45D70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E6CFD8-7F15-41D4-8E9A-20DD298DE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50E6CFD8-7F15-41D4-8E9A-20DD298DE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4F483-88A1-4B3B-B901-63BC9D4AD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06D4F483-88A1-4B3B-B901-63BC9D4AD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87193C-00B7-47C2-B010-4B7010296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5787193C-00B7-47C2-B010-4B7010296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9733C1-94D9-4FD1-904B-EC7976E5D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989733C1-94D9-4FD1-904B-EC7976E5D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B48CED-A34D-435E-B71C-51685DE5A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DBB48CED-A34D-435E-B71C-51685DE5A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947E84-53D0-4B9C-85DD-D10E39585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CE947E84-53D0-4B9C-85DD-D10E39585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F08289-F4AD-4FA6-9B41-E8423F3BB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64F08289-F4AD-4FA6-9B41-E8423F3BB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73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FA3AB6-4188-407D-ADC2-50A48C44B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AFA3AB6-4188-407D-ADC2-50A48C44B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20503C-CB0A-41E9-BD66-8B0A88529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F20503C-CB0A-41E9-BD66-8B0A88529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54EA5E-8C5C-4B80-89D7-9C9899E9B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654EA5E-8C5C-4B80-89D7-9C9899E9B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47C011-73D7-48B0-9E50-108AAAED6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D47C011-73D7-48B0-9E50-108AAAED6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36F45-2885-4042-BF54-89DE75652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8C236F45-2885-4042-BF54-89DE75652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91 – 92 </a:t>
            </a:r>
          </a:p>
          <a:p>
            <a:r>
              <a:rPr lang="en-US" dirty="0" smtClean="0"/>
              <a:t>Figure 2-15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2DC05E-AA7C-4A38-8A57-B57DF9D02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E2DC05E-AA7C-4A38-8A57-B57DF9D02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856442-DF6D-452F-883C-DF0A22A1B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7856442-DF6D-452F-883C-DF0A22A1B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70CBEB-4742-4B3B-8BCF-9221CC1D7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170CBEB-4742-4B3B-8BCF-9221CC1D7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171916-5E4A-45A8-B993-DBA332389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1171916-5E4A-45A8-B993-DBA332389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1605BC-3FCF-43B7-A6D7-9A9D51B8D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F1605BC-3FCF-43B7-A6D7-9A9D51B8D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0BCC5D-7886-4954-B0A0-4A50E64F4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40BCC5D-7886-4954-B0A0-4A50E64F4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19098A-2B4F-4DE3-B10A-EB671EE04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919098A-2B4F-4DE3-B10A-EB671EE04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FC915E-68C1-4CD7-91A3-6D288E3EB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CFC915E-68C1-4CD7-91A3-6D288E3EB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720206-6678-4E5B-B611-30DB4B140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6A720206-6678-4E5B-B611-30DB4B140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11FD3F-29E4-4AA0-9DA1-F440053CC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4C11FD3F-29E4-4AA0-9DA1-F440053CC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5E8B46"/>
                </a:solidFill>
              </a:rPr>
              <a:t>E-commerce</a:t>
            </a:r>
            <a:r>
              <a:rPr lang="en-US" dirty="0" smtClean="0"/>
              <a:t> is a business transaction that occurs over an electronic network.</a:t>
            </a:r>
          </a:p>
          <a:p>
            <a:r>
              <a:rPr lang="en-US" dirty="0"/>
              <a:t>Users can </a:t>
            </a:r>
            <a:r>
              <a:rPr lang="en-US" dirty="0" smtClean="0"/>
              <a:t>purchase</a:t>
            </a:r>
            <a:r>
              <a:rPr lang="en-US" dirty="0"/>
              <a:t> </a:t>
            </a:r>
            <a:r>
              <a:rPr lang="en-US" dirty="0" smtClean="0"/>
              <a:t>product </a:t>
            </a:r>
            <a:r>
              <a:rPr lang="en-US" dirty="0"/>
              <a:t>or service on the Web, including </a:t>
            </a:r>
            <a:r>
              <a:rPr lang="en-US" dirty="0" smtClean="0"/>
              <a:t>groceries, flowers</a:t>
            </a:r>
            <a:r>
              <a:rPr lang="en-US" dirty="0"/>
              <a:t>, books, computers, music, movies, </a:t>
            </a:r>
            <a:r>
              <a:rPr lang="en-US" dirty="0" smtClean="0"/>
              <a:t>cars, airline </a:t>
            </a:r>
            <a:r>
              <a:rPr lang="en-US" dirty="0"/>
              <a:t>tickets, and concert tickets. They also </a:t>
            </a:r>
            <a:r>
              <a:rPr lang="en-US" dirty="0" smtClean="0"/>
              <a:t>can pay </a:t>
            </a:r>
            <a:r>
              <a:rPr lang="en-US" dirty="0"/>
              <a:t>bills, invest in stocks, make airline </a:t>
            </a:r>
            <a:r>
              <a:rPr lang="en-US" dirty="0" smtClean="0"/>
              <a:t>reservations, reserve </a:t>
            </a:r>
            <a:r>
              <a:rPr lang="en-US" dirty="0"/>
              <a:t>a hotel or </a:t>
            </a:r>
            <a:r>
              <a:rPr lang="en-US" dirty="0" smtClean="0"/>
              <a:t>car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M-commerce</a:t>
            </a:r>
            <a:r>
              <a:rPr lang="en-US" b="1" dirty="0" smtClean="0"/>
              <a:t> </a:t>
            </a:r>
            <a:r>
              <a:rPr lang="en-US" dirty="0" smtClean="0"/>
              <a:t>identifies e-commerce that takes place using mobile devices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98 - 99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7C10A-A8FC-40F6-B437-F7BE8AB9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527C10A-A8FC-40F6-B437-F7BE8AB9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527C10A-A8FC-40F6-B437-F7BE8AB9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3584A8-4BAE-45E8-ACB0-92819D85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323584A8-4BAE-45E8-ACB0-92819D85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23584A8-4BAE-45E8-ACB0-92819D85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8C5251-2C1A-45A5-998E-BC78819D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D98C5251-2C1A-45A5-998E-BC78819D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D98C5251-2C1A-45A5-998E-BC78819D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396B37-8DEF-4E31-A97A-3796625C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D0396B37-8DEF-4E31-A97A-3796625C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D0396B37-8DEF-4E31-A97A-3796625C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Consumer-to-consumer </a:t>
            </a:r>
            <a:r>
              <a:rPr lang="en-US" dirty="0"/>
              <a:t>(</a:t>
            </a:r>
            <a:r>
              <a:rPr lang="en-US" i="1" dirty="0"/>
              <a:t>C2C</a:t>
            </a:r>
            <a:r>
              <a:rPr lang="en-US" dirty="0"/>
              <a:t>) </a:t>
            </a:r>
            <a:r>
              <a:rPr lang="en-US" i="1" dirty="0"/>
              <a:t>e-commerce </a:t>
            </a:r>
            <a:r>
              <a:rPr lang="en-US" dirty="0" smtClean="0"/>
              <a:t>occurs when </a:t>
            </a:r>
            <a:r>
              <a:rPr lang="en-US" dirty="0"/>
              <a:t>one consumer sells directly to another, </a:t>
            </a:r>
            <a:r>
              <a:rPr lang="en-US" dirty="0" smtClean="0"/>
              <a:t>such as </a:t>
            </a:r>
            <a:r>
              <a:rPr lang="en-US" dirty="0"/>
              <a:t>in an online auction.</a:t>
            </a:r>
            <a:endParaRPr lang="en-US" i="1" dirty="0" smtClean="0"/>
          </a:p>
          <a:p>
            <a:r>
              <a:rPr lang="en-US" i="1" dirty="0" smtClean="0"/>
              <a:t>business-to-business </a:t>
            </a:r>
            <a:r>
              <a:rPr lang="en-US" i="1" dirty="0"/>
              <a:t>(B2B) e-commerce</a:t>
            </a:r>
            <a:r>
              <a:rPr lang="en-US" dirty="0"/>
              <a:t>. </a:t>
            </a:r>
            <a:r>
              <a:rPr lang="en-US" dirty="0" smtClean="0"/>
              <a:t>Businesses often </a:t>
            </a:r>
            <a:r>
              <a:rPr lang="en-US" dirty="0"/>
              <a:t>provide goods and services to other </a:t>
            </a:r>
            <a:r>
              <a:rPr lang="en-US" dirty="0" smtClean="0"/>
              <a:t>businesses, such </a:t>
            </a:r>
            <a:r>
              <a:rPr lang="en-US" dirty="0"/>
              <a:t>as online advertising, </a:t>
            </a:r>
            <a:r>
              <a:rPr lang="en-US" dirty="0" smtClean="0"/>
              <a:t>recruiting, credit</a:t>
            </a:r>
            <a:r>
              <a:rPr lang="en-US" dirty="0"/>
              <a:t>, sales, market research, technical </a:t>
            </a:r>
            <a:r>
              <a:rPr lang="en-US" dirty="0" smtClean="0"/>
              <a:t>support, and </a:t>
            </a:r>
            <a:r>
              <a:rPr lang="en-US" dirty="0"/>
              <a:t>training</a:t>
            </a:r>
            <a:r>
              <a:rPr lang="en-US" dirty="0" smtClean="0"/>
              <a:t>.</a:t>
            </a:r>
          </a:p>
          <a:p>
            <a:r>
              <a:rPr lang="en-US" i="1" dirty="0"/>
              <a:t>Business-to-consumer (</a:t>
            </a:r>
            <a:r>
              <a:rPr lang="en-US" i="1" dirty="0" smtClean="0"/>
              <a:t>B2C) e-commerce </a:t>
            </a:r>
            <a:r>
              <a:rPr lang="en-US" dirty="0"/>
              <a:t>consists of the sale of goods </a:t>
            </a:r>
            <a:r>
              <a:rPr lang="en-US" dirty="0" smtClean="0"/>
              <a:t>and services </a:t>
            </a:r>
            <a:r>
              <a:rPr lang="en-US" dirty="0"/>
              <a:t>to the general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0304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99 </a:t>
            </a:r>
          </a:p>
          <a:p>
            <a:r>
              <a:rPr lang="en-US" dirty="0" smtClean="0"/>
              <a:t>Figure 2-25</a:t>
            </a:r>
            <a:endParaRPr lang="en-US" dirty="0"/>
          </a:p>
        </p:txBody>
      </p:sp>
      <p:pic>
        <p:nvPicPr>
          <p:cNvPr id="14" name="Content Placeholder 13" descr="CFig2-2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600200"/>
            <a:ext cx="5846564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E-mail</a:t>
            </a:r>
            <a:r>
              <a:rPr lang="en-US" b="1" dirty="0" smtClean="0"/>
              <a:t> </a:t>
            </a:r>
            <a:r>
              <a:rPr lang="en-US" dirty="0" smtClean="0"/>
              <a:t>is the transmission of messages and files via a computer network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5E8B46"/>
                </a:solidFill>
              </a:rPr>
              <a:t>e-mail program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allows you to create, send, receive, forward, store, print, and delete e-mail messages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101 </a:t>
            </a:r>
          </a:p>
          <a:p>
            <a:r>
              <a:rPr lang="en-US" dirty="0" smtClean="0"/>
              <a:t>Figure 2-26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4368243" cy="3886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102 </a:t>
            </a:r>
          </a:p>
          <a:p>
            <a:r>
              <a:rPr lang="en-US" dirty="0" smtClean="0"/>
              <a:t>Figure 2-27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0" y="1600200"/>
            <a:ext cx="7893460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mailing list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group of e-mail names and addresses given a single name</a:t>
            </a:r>
          </a:p>
          <a:p>
            <a:pPr lvl="1"/>
            <a:r>
              <a:rPr lang="en-US" sz="2400" b="1" dirty="0" smtClean="0">
                <a:solidFill>
                  <a:srgbClr val="5E8B46"/>
                </a:solidFill>
              </a:rPr>
              <a:t>Subscribing</a:t>
            </a:r>
            <a:r>
              <a:rPr lang="en-US" sz="2400" dirty="0" smtClean="0"/>
              <a:t> adds your e-mail name and address</a:t>
            </a:r>
          </a:p>
          <a:p>
            <a:pPr lvl="1"/>
            <a:r>
              <a:rPr lang="en-US" sz="2400" b="1" dirty="0" smtClean="0">
                <a:solidFill>
                  <a:srgbClr val="5E8B46"/>
                </a:solidFill>
              </a:rPr>
              <a:t>Unsubscribing</a:t>
            </a:r>
            <a:r>
              <a:rPr lang="en-US" sz="2400" dirty="0" smtClean="0"/>
              <a:t> removes your name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103 </a:t>
            </a:r>
          </a:p>
          <a:p>
            <a:r>
              <a:rPr lang="en-US" dirty="0" smtClean="0"/>
              <a:t>Figure 2-28</a:t>
            </a:r>
            <a:endParaRPr lang="en-US" dirty="0"/>
          </a:p>
        </p:txBody>
      </p:sp>
      <p:pic>
        <p:nvPicPr>
          <p:cNvPr id="11" name="Picture 10" descr="CFig2-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538847"/>
            <a:ext cx="4029379" cy="28292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Instant messaging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5E8B46"/>
                </a:solidFill>
              </a:rPr>
              <a:t>IM</a:t>
            </a:r>
            <a:r>
              <a:rPr lang="en-US" dirty="0" smtClean="0"/>
              <a:t>) is a </a:t>
            </a:r>
            <a:r>
              <a:rPr lang="en-US" b="1" dirty="0" smtClean="0">
                <a:solidFill>
                  <a:srgbClr val="5E8B46"/>
                </a:solidFill>
              </a:rPr>
              <a:t>real-time</a:t>
            </a:r>
            <a:r>
              <a:rPr lang="en-US" dirty="0" smtClean="0"/>
              <a:t> Internet communications service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104 </a:t>
            </a:r>
          </a:p>
          <a:p>
            <a:r>
              <a:rPr lang="en-US" dirty="0" smtClean="0"/>
              <a:t>Figure 2-29</a:t>
            </a:r>
            <a:endParaRPr lang="en-US" dirty="0"/>
          </a:p>
        </p:txBody>
      </p:sp>
      <p:pic>
        <p:nvPicPr>
          <p:cNvPr id="8" name="Picture 7" descr="CFig2-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667000"/>
            <a:ext cx="4267200" cy="35738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chat</a:t>
            </a:r>
            <a:r>
              <a:rPr lang="en-US" dirty="0" smtClean="0"/>
              <a:t> is a real-time typed conversation that takes place on a computer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chat room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location on an Internet server that permits users to chat with each other</a:t>
            </a:r>
            <a:endParaRPr lang="en-US" dirty="0"/>
          </a:p>
        </p:txBody>
      </p:sp>
      <p:pic>
        <p:nvPicPr>
          <p:cNvPr id="9" name="Content Placeholder 8" descr="Fig2-3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68664"/>
            <a:ext cx="4038600" cy="338903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105 </a:t>
            </a:r>
          </a:p>
          <a:p>
            <a:r>
              <a:rPr lang="en-US" dirty="0" smtClean="0"/>
              <a:t>Figure 2-30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73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0BDACB-644B-4305-90C8-B5BB5CC46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10BDACB-644B-4305-90C8-B5BB5CC46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C260E7-CD07-49F7-8D42-49597FE7B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1C260E7-CD07-49F7-8D42-49597FE7B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1CE30-D9CC-4000-9160-390F5B9FC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3A1CE30-D9CC-4000-9160-390F5B9FC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988EC7-9EF8-448B-A62B-7484B79CF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F988EC7-9EF8-448B-A62B-7484B79CF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0D2321-DBB7-469B-B7AA-C4F355EB5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00D2321-DBB7-469B-B7AA-C4F355EB5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VoIP</a:t>
            </a:r>
            <a:r>
              <a:rPr lang="en-US" dirty="0" smtClean="0"/>
              <a:t> (Voice over IP) enables users to speak to other users over the Internet</a:t>
            </a:r>
          </a:p>
          <a:p>
            <a:pPr lvl="1"/>
            <a:r>
              <a:rPr lang="en-US" dirty="0" smtClean="0"/>
              <a:t>Also called Internet telephony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106 </a:t>
            </a:r>
          </a:p>
          <a:p>
            <a:r>
              <a:rPr lang="en-US" dirty="0" smtClean="0"/>
              <a:t>Figure 2-31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13370"/>
            <a:ext cx="4038600" cy="329962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newsgroup</a:t>
            </a:r>
            <a:r>
              <a:rPr lang="en-US" dirty="0" smtClean="0"/>
              <a:t> is an online area in which users have written discussions about a particular subject</a:t>
            </a:r>
          </a:p>
          <a:p>
            <a:pPr lvl="1"/>
            <a:r>
              <a:rPr lang="en-US" dirty="0" smtClean="0"/>
              <a:t>Typically requires a newsreader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message board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Web-based type of discussion group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107 </a:t>
            </a:r>
          </a:p>
          <a:p>
            <a:r>
              <a:rPr lang="en-US" dirty="0" smtClean="0"/>
              <a:t>Figure 2-32</a:t>
            </a:r>
            <a:endParaRPr lang="en-US" dirty="0"/>
          </a:p>
        </p:txBody>
      </p:sp>
      <p:pic>
        <p:nvPicPr>
          <p:cNvPr id="10" name="Content Placeholder 9" descr="Fig2-3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84772"/>
            <a:ext cx="4038600" cy="275681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FTP</a:t>
            </a:r>
            <a:r>
              <a:rPr lang="en-US" dirty="0" smtClean="0"/>
              <a:t> (File Transfer Protocol) is an Internet standard that permits file </a:t>
            </a:r>
            <a:r>
              <a:rPr lang="en-US" b="1" dirty="0" smtClean="0">
                <a:solidFill>
                  <a:srgbClr val="5E8B46"/>
                </a:solidFill>
              </a:rPr>
              <a:t>uploading</a:t>
            </a:r>
            <a:r>
              <a:rPr lang="en-US" dirty="0" smtClean="0"/>
              <a:t> and downloading with other computers on the Internet</a:t>
            </a:r>
          </a:p>
          <a:p>
            <a:r>
              <a:rPr lang="en-US" dirty="0" smtClean="0"/>
              <a:t>Many operating systems include FTP capabilities</a:t>
            </a:r>
          </a:p>
          <a:p>
            <a:r>
              <a:rPr lang="en-US" dirty="0" smtClean="0"/>
              <a:t>An FTP server is a computer that allows users to upload and/or download files using FTP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107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Netiquette</a:t>
            </a:r>
            <a:r>
              <a:rPr lang="en-US" dirty="0" smtClean="0"/>
              <a:t> is the code of acceptable Internet behavior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108 </a:t>
            </a:r>
          </a:p>
          <a:p>
            <a:r>
              <a:rPr lang="en-US" dirty="0" smtClean="0"/>
              <a:t>Figure 2-33</a:t>
            </a:r>
            <a:endParaRPr lang="en-US" dirty="0"/>
          </a:p>
        </p:txBody>
      </p:sp>
      <p:pic>
        <p:nvPicPr>
          <p:cNvPr id="11" name="Picture 10" descr="Fig2-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362200"/>
            <a:ext cx="5904257" cy="3886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109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D48270-03EC-4316-8FE3-5927451AF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3D48270-03EC-4316-8FE3-5927451AF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FAA366-D1C4-40E5-9E6E-71FB5BBD5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1FAA366-D1C4-40E5-9E6E-71FB5BBD5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3146FA-C924-4248-B52D-F1C3E277B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13146FA-C924-4248-B52D-F1C3E277B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62495D-92DD-4FC7-BF3E-FE68329DC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062495D-92DD-4FC7-BF3E-FE68329DC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E8B46"/>
                </a:solidFill>
              </a:rPr>
              <a:t>Chapter 2 Complete</a:t>
            </a:r>
            <a:endParaRPr lang="en-US" sz="2400" b="1" dirty="0">
              <a:solidFill>
                <a:srgbClr val="5E8B4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B46"/>
                </a:solidFill>
              </a:rPr>
              <a:t>Internet</a:t>
            </a:r>
            <a:r>
              <a:rPr lang="en-US" dirty="0" smtClean="0"/>
              <a:t> is a worldwide collection of networks that connect millions of businesses, government agencies, educational institutions, and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74 </a:t>
            </a:r>
          </a:p>
          <a:p>
            <a:r>
              <a:rPr lang="en-US" dirty="0" smtClean="0"/>
              <a:t>Figure 2-1</a:t>
            </a:r>
            <a:endParaRPr lang="en-US" dirty="0"/>
          </a:p>
        </p:txBody>
      </p:sp>
      <p:pic>
        <p:nvPicPr>
          <p:cNvPr id="10" name="Picture 9" descr="CFig2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276600"/>
            <a:ext cx="7740123" cy="2819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1143000"/>
          </a:xfrm>
        </p:spPr>
        <p:txBody>
          <a:bodyPr/>
          <a:lstStyle/>
          <a:p>
            <a:r>
              <a:rPr lang="en-US" dirty="0" smtClean="0"/>
              <a:t>The Internet originated(created) as ARPANET in September 1969 and had two main goals: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75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066800" y="2743200"/>
          <a:ext cx="7315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D95873-1087-43EF-BBED-83526C5E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8CD95873-1087-43EF-BBED-83526C5E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3CBBF7-51A9-4BB2-8E68-BAEDEEAE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513CBBF7-51A9-4BB2-8E68-BAEDEEAED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997473"/>
              </p:ext>
            </p:extLst>
          </p:nvPr>
        </p:nvGraphicFramePr>
        <p:xfrm>
          <a:off x="152400" y="10668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75 - 76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051AE9-F5F7-48C5-942F-4392BF73A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D051AE9-F5F7-48C5-942F-4392BF73A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A7E91E-FAEF-4335-8ED1-4EF85A016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9A7E91E-FAEF-4335-8ED1-4EF85A016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D1E4A6-B294-4860-88FA-862556FBB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4D1E4A6-B294-4860-88FA-862556FBB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4DFC2F-FF57-44ED-918C-53FC6E359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44DFC2F-FF57-44ED-918C-53FC6E359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3AF81A-020B-4AFB-8EE1-C16C44DB5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B3AF81A-020B-4AFB-8EE1-C16C44DB5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B7C56E-5480-4D55-BE6A-434107CDC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4B7C56E-5480-4D55-BE6A-434107CDC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9A9238-34B4-4B7D-8F11-609D4A0AA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09A9238-34B4-4B7D-8F11-609D4A0AA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1DA9FA-E4BE-41EA-B7DB-5B291E376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81DA9FA-E4BE-41EA-B7DB-5B291E376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3D0FD3-E3C2-4C8B-8EC2-E6770A154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D3D0FD3-E3C2-4C8B-8EC2-E6770A154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EA4EA6-9959-4DB9-94C2-9A666179D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B3EA4EA6-9959-4DB9-94C2-9A666179D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4B7F13-C021-4FD8-A51C-1A8CB1C37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AD4B7F13-C021-4FD8-A51C-1A8CB1C37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F76BD-F852-4FC7-85CA-81DCB048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C00F76BD-F852-4FC7-85CA-81DCB0485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D8A4AC-EF0D-42B5-99B6-35CE23B74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73D8A4AC-EF0D-42B5-99B6-35CE23B74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Internet2 : the </a:t>
            </a:r>
            <a:r>
              <a:rPr lang="en-US" dirty="0"/>
              <a:t>goal of </a:t>
            </a:r>
            <a:r>
              <a:rPr lang="en-US" dirty="0" smtClean="0"/>
              <a:t>Internet2 is </a:t>
            </a:r>
            <a:r>
              <a:rPr lang="en-US" dirty="0"/>
              <a:t>to develop and test advanced network </a:t>
            </a:r>
            <a:r>
              <a:rPr lang="en-US" dirty="0" smtClean="0"/>
              <a:t>technologies that </a:t>
            </a:r>
            <a:r>
              <a:rPr lang="en-US" dirty="0"/>
              <a:t>will benefit Internet users in the </a:t>
            </a:r>
            <a:r>
              <a:rPr lang="en-US" dirty="0" smtClean="0"/>
              <a:t>short-term future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942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organization is responsible only for maintaining its own network</a:t>
            </a:r>
          </a:p>
          <a:p>
            <a:pPr lvl="1"/>
            <a:r>
              <a:rPr lang="en-US" dirty="0" smtClean="0"/>
              <a:t>The World Wide Web Consortium (W3C) oversees research and sets guidelines and standards</a:t>
            </a:r>
          </a:p>
          <a:p>
            <a:r>
              <a:rPr lang="en-US" dirty="0" smtClean="0"/>
              <a:t>Internet2 connects more than 200 universities and 115 companies via a high-speed private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home and small business users connect to the Internet via high-speed broadband Internet service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5690983"/>
              </p:ext>
            </p:extLst>
          </p:nvPr>
        </p:nvGraphicFramePr>
        <p:xfrm>
          <a:off x="0" y="3276600"/>
          <a:ext cx="91440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C71DE9-5D8C-406B-97C0-41B01666F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7C71DE9-5D8C-406B-97C0-41B01666F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A34AA4-6900-463B-BE72-14BB8242D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3A34AA4-6900-463B-BE72-14BB8242D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D3737B-3573-459C-89BE-38EA8C958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1D3737B-3573-459C-89BE-38EA8C958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B2DBF5-D187-44CF-94A3-DC179BA09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EB2DBF5-D187-44CF-94A3-DC179BA09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529E04-0A23-4663-A2C4-74C2AB447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4529E04-0A23-4663-A2C4-74C2AB447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041D0-0FAF-4950-B625-21DB8D91D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06C041D0-0FAF-4950-B625-21DB8D91D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5D9E39-B914-40B4-994E-8ECA78B68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85D9E39-B914-40B4-994E-8ECA78B68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1627</Words>
  <Application>Microsoft Office PowerPoint</Application>
  <PresentationFormat>On-screen Show (4:3)</PresentationFormat>
  <Paragraphs>300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Arial Black</vt:lpstr>
      <vt:lpstr>Calibri</vt:lpstr>
      <vt:lpstr>Office Theme</vt:lpstr>
      <vt:lpstr>  THE INTERNET AND WORLD WIDE WEB</vt:lpstr>
      <vt:lpstr>Objectives Overview</vt:lpstr>
      <vt:lpstr>Objectives Overview</vt:lpstr>
      <vt:lpstr>The Internet</vt:lpstr>
      <vt:lpstr>Evolution of the Internet</vt:lpstr>
      <vt:lpstr>Evolution of the Internet</vt:lpstr>
      <vt:lpstr>PowerPoint Presentation</vt:lpstr>
      <vt:lpstr>Evolution of the Internet</vt:lpstr>
      <vt:lpstr>Connecting to the Internet</vt:lpstr>
      <vt:lpstr>Evolution of the Internet</vt:lpstr>
      <vt:lpstr>PowerPoint Presentation</vt:lpstr>
      <vt:lpstr>Evolution of the Internet</vt:lpstr>
      <vt:lpstr>Evolution of the Internet</vt:lpstr>
      <vt:lpstr>Evolution of the Internet</vt:lpstr>
      <vt:lpstr>Evolution of the Internet</vt:lpstr>
      <vt:lpstr>The World Wide Web</vt:lpstr>
      <vt:lpstr>The World Wide Web</vt:lpstr>
      <vt:lpstr>The World Wide Web</vt:lpstr>
      <vt:lpstr>The World Wide Web</vt:lpstr>
      <vt:lpstr>The World Wide Web</vt:lpstr>
      <vt:lpstr>E-Commerce</vt:lpstr>
      <vt:lpstr>E-Commerce</vt:lpstr>
      <vt:lpstr>PowerPoint Presentation</vt:lpstr>
      <vt:lpstr>E-Commerce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Netiquette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Rabia Parveen</cp:lastModifiedBy>
  <cp:revision>135</cp:revision>
  <dcterms:created xsi:type="dcterms:W3CDTF">2008-12-18T17:11:12Z</dcterms:created>
  <dcterms:modified xsi:type="dcterms:W3CDTF">2020-11-15T19:02:42Z</dcterms:modified>
</cp:coreProperties>
</file>