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62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41CD-704F-4CBF-A321-590559D1543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ABF-65C1-4BDF-AC22-033CD66EF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41CD-704F-4CBF-A321-590559D1543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ABF-65C1-4BDF-AC22-033CD66EF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41CD-704F-4CBF-A321-590559D1543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ABF-65C1-4BDF-AC22-033CD66EF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41CD-704F-4CBF-A321-590559D1543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ABF-65C1-4BDF-AC22-033CD66EF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41CD-704F-4CBF-A321-590559D1543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ABF-65C1-4BDF-AC22-033CD66EF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41CD-704F-4CBF-A321-590559D1543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ABF-65C1-4BDF-AC22-033CD66EF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41CD-704F-4CBF-A321-590559D1543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ABF-65C1-4BDF-AC22-033CD66EF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41CD-704F-4CBF-A321-590559D1543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ABF-65C1-4BDF-AC22-033CD66EF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41CD-704F-4CBF-A321-590559D1543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ABF-65C1-4BDF-AC22-033CD66EF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41CD-704F-4CBF-A321-590559D1543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ABF-65C1-4BDF-AC22-033CD66EF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41CD-704F-4CBF-A321-590559D1543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AABF-65C1-4BDF-AC22-033CD66EF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41CD-704F-4CBF-A321-590559D15433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6AABF-65C1-4BDF-AC22-033CD66EF1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457200"/>
            <a:ext cx="79914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57238"/>
            <a:ext cx="7620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657225"/>
            <a:ext cx="76866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823913"/>
            <a:ext cx="79533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1109663"/>
            <a:ext cx="779145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447675"/>
            <a:ext cx="7953375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590550"/>
            <a:ext cx="79914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638175"/>
            <a:ext cx="77819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925" y="1066800"/>
            <a:ext cx="72961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refining ores: Pig iron</a:t>
            </a:r>
          </a:p>
          <a:p>
            <a:r>
              <a:rPr lang="en-US" dirty="0" smtClean="0"/>
              <a:t>Pig iron---- Crude /impure</a:t>
            </a:r>
          </a:p>
          <a:p>
            <a:r>
              <a:rPr lang="en-US" dirty="0" smtClean="0"/>
              <a:t>Pig iron is use as  a raw material ---steel, cast iron, wrought iron</a:t>
            </a:r>
          </a:p>
          <a:p>
            <a:r>
              <a:rPr lang="en-US" dirty="0" smtClean="0"/>
              <a:t>Manufacturing Procedure of pig iron:</a:t>
            </a:r>
          </a:p>
          <a:p>
            <a:r>
              <a:rPr lang="en-US" dirty="0" smtClean="0"/>
              <a:t>Iron ore----Concentrated---Gravitation </a:t>
            </a:r>
            <a:r>
              <a:rPr lang="en-US" dirty="0" err="1" smtClean="0"/>
              <a:t>floation</a:t>
            </a:r>
            <a:r>
              <a:rPr lang="en-US" dirty="0" smtClean="0"/>
              <a:t>-----Magnetic </a:t>
            </a:r>
            <a:r>
              <a:rPr lang="en-US" dirty="0" err="1" smtClean="0"/>
              <a:t>seperation</a:t>
            </a:r>
            <a:r>
              <a:rPr lang="en-US" dirty="0" smtClean="0"/>
              <a:t>---Roasting---</a:t>
            </a:r>
            <a:r>
              <a:rPr lang="en-US" dirty="0" err="1" smtClean="0"/>
              <a:t>calcination</a:t>
            </a:r>
            <a:r>
              <a:rPr lang="en-US" dirty="0" smtClean="0"/>
              <a:t>----Blast furnace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361950"/>
            <a:ext cx="802957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547688"/>
            <a:ext cx="801052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652463"/>
            <a:ext cx="79629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9154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51</Words>
  <Application>Microsoft Office PowerPoint</Application>
  <PresentationFormat>On-screen Show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Malik</dc:creator>
  <cp:lastModifiedBy>Malik</cp:lastModifiedBy>
  <cp:revision>4</cp:revision>
  <dcterms:created xsi:type="dcterms:W3CDTF">2020-04-08T07:31:30Z</dcterms:created>
  <dcterms:modified xsi:type="dcterms:W3CDTF">2020-04-09T04:27:04Z</dcterms:modified>
</cp:coreProperties>
</file>