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4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B1E1-52F4-4815-8DA8-1D4D32A6DE46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8379-A0E0-45A3-B76E-D2BDC25F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CARDIAC SURGERY &amp; CPR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b="1" i="1" dirty="0"/>
              <a:t>DR ALLAH NAWAZ</a:t>
            </a:r>
          </a:p>
          <a:p>
            <a:r>
              <a:rPr lang="en-US" altLang="en-US" b="1" i="1" dirty="0"/>
              <a:t>MBBS(K.E),FCPS(PAK)</a:t>
            </a:r>
          </a:p>
          <a:p>
            <a:endParaRPr lang="en-US" altLang="en-US" b="1" i="1" dirty="0"/>
          </a:p>
          <a:p>
            <a:r>
              <a:rPr lang="en-US" altLang="en-US" b="1" i="1" dirty="0"/>
              <a:t>Consultant general &amp; laparoscopic surgeon</a:t>
            </a:r>
          </a:p>
          <a:p>
            <a:r>
              <a:rPr lang="en-US" altLang="en-US" b="1" i="1" dirty="0"/>
              <a:t>Assistant Professor surgery</a:t>
            </a:r>
          </a:p>
          <a:p>
            <a:r>
              <a:rPr lang="en-US" altLang="en-US" b="1" i="1" dirty="0"/>
              <a:t>TSU  DHQ Hospital (UOS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cardiac-surgeries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cardiac-surgeries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esktop\cardiac-surgeries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0"/>
            <a:ext cx="934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cardiac-surgeries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esktop\cardiac-surgeries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esktop\cardiac-surgerie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4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esktop\cardiac-surgeries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esktop\cardiac-surgeries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esktop\cardiac-surgeries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\Desktop\cardiac-surgeries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esktop\cardiac-surgerie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cardiac-surgeries-18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cardiac-surgeries-19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cardiac-surgeries-20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cardiac-surgeries-21-6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Desktop\cardiac-surgeries-22-6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Desktop\cardiac-surgeries-24-6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p\Desktop\cardiac-surgeries-25-6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p\Desktop\cardiac-surgeries-27-6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p\Desktop\cardiac-surgeries-28-63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p\Desktop\cardiac-surgeries-29-63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p\Desktop\cardiac-surgeries-32-63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hp\Desktop\cardiac-surgeries-36-63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p\Desktop\cardiac-surgeries-7-63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p\Desktop\cardiac-surgeries-8-63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p\Desktop\cardiac-surgeries-9-63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p\Desktop\cardiac-surgeries-10-63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hp\Desktop\cardiac-surgeries-11-63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hp\Desktop\cardiac-surgeries-12-63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hp\Desktop\cardiac-surgeries-12-638 (1)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hp\Desktop\cardiac-surgeries-13-63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hp\Desktop\cardiac-surgeries-14-638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hp\Desktop\cardiac-surgeries-15-63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hp\Desktop\cardiac-surgeries-2-638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p\Desktop\cardiac-surgeries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931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hp\Desktop\cardiac-surgeries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0"/>
            <a:ext cx="9291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hp\Desktop\cardiac-surgeries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0"/>
            <a:ext cx="92916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hp\Desktop\cardiac-surgeries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hp\Desktop\cardiac-surgeries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79" y="-288636"/>
            <a:ext cx="9486179" cy="71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hp\Desktop\cardiac-surgeries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hp\Desktop\cardiac-surgeries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-31750"/>
            <a:ext cx="9513888" cy="71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esktop\ppt-on-cpr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98" y="85384"/>
            <a:ext cx="9528198" cy="71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p\Desktop\ppt-on-cpr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55" y="86015"/>
            <a:ext cx="9329555" cy="70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p\Desktop\ppt-on-cpr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cardiac-surgerie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hp\Desktop\ppt-on-cpr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86"/>
            <a:ext cx="9144000" cy="69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2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hp\Desktop\ppt-on-cpr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10" y="0"/>
            <a:ext cx="9322510" cy="69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24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hp\Desktop\ppt-on-cpr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3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hp\Desktop\ppt-on-cpr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62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75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hp\Desktop\ppt-on-cpr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90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hp\Desktop\ppt-on-cpr-11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0"/>
            <a:ext cx="9220970" cy="71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hp\Desktop\ppt-on-cpr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" y="76200"/>
            <a:ext cx="916409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hp\Desktop\ppt-on-cpr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hp\Desktop\ppt-on-cpr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838" y="76200"/>
            <a:ext cx="9621838" cy="69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hp\Desktop\ppt-on-cpr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0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4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Desktop\cardiac-surgeries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hp\Desktop\ppt-on-cpr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0"/>
            <a:ext cx="930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6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hp\Desktop\ppt-on-cpr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0"/>
            <a:ext cx="9256713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73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hp\Desktop\ppt-on-cpr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50" y="0"/>
            <a:ext cx="94551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07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hp\Desktop\ppt-on-cpr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57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i="1" dirty="0" smtClean="0"/>
          </a:p>
          <a:p>
            <a:pPr marL="0" indent="0" algn="ctr">
              <a:buNone/>
            </a:pPr>
            <a:endParaRPr lang="en-US" sz="5400" b="1" i="1"/>
          </a:p>
          <a:p>
            <a:pPr marL="0" indent="0" algn="ctr">
              <a:buNone/>
            </a:pPr>
            <a:r>
              <a:rPr lang="en-US" sz="5400" b="1" i="1" smtClean="0"/>
              <a:t>VIDEO </a:t>
            </a:r>
            <a:r>
              <a:rPr lang="en-US" sz="5400" b="1" i="1" dirty="0" smtClean="0"/>
              <a:t>OF CPR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79008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i="1" u="sng" dirty="0" smtClean="0"/>
          </a:p>
          <a:p>
            <a:pPr marL="0" indent="0" algn="ctr">
              <a:buNone/>
            </a:pPr>
            <a:r>
              <a:rPr lang="en-US" sz="6000" b="1" i="1" u="sng" dirty="0" smtClean="0"/>
              <a:t>THANKS</a:t>
            </a:r>
            <a:endParaRPr lang="en-US" sz="6000" b="1" i="1" u="sng" dirty="0"/>
          </a:p>
        </p:txBody>
      </p:sp>
    </p:spTree>
    <p:extLst>
      <p:ext uri="{BB962C8B-B14F-4D97-AF65-F5344CB8AC3E}">
        <p14:creationId xmlns:p14="http://schemas.microsoft.com/office/powerpoint/2010/main" val="101442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cardiac-surgeries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cardiac-surgeries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p\Desktop\cardiac-surgeries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esktop\cardiac-surgerie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cardiac-surgerie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</Words>
  <Application>Microsoft Office PowerPoint</Application>
  <PresentationFormat>On-screen Show (4:3)</PresentationFormat>
  <Paragraphs>12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INTRODUCTION TO CARDIAC SURGERY &amp; CPR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2020-02-11T15:02:42Z</dcterms:created>
  <dcterms:modified xsi:type="dcterms:W3CDTF">2020-02-11T16:24:18Z</dcterms:modified>
</cp:coreProperties>
</file>