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85" d="100"/>
          <a:sy n="85" d="100"/>
        </p:scale>
        <p:origin x="13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ED2BDF-BD64-4B37-9979-BD3C445B24A7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6A539-4859-4FE6-A2C7-1BDB408EBE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4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66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1714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915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8112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0747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807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290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833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498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59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038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288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4822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028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043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76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6A539-4859-4FE6-A2C7-1BDB408EBE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6667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62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06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31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12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65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2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58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96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1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143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76BFD-894C-4930-97E5-A4A7C4986A8A}" type="datetimeFigureOut">
              <a:rPr lang="en-US" smtClean="0"/>
              <a:t>11/30/2020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9AEF9-A2E8-460E-A41C-63BCE0992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56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en-US"/>
              <a:t>Duties of partner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Towards each other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6943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indemnify for willful neglect [Sec. 13(f)]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Indemnify the firm for any loss caused to it by his willful neglect in the conduct of the business of the firm.</a:t>
            </a:r>
          </a:p>
        </p:txBody>
      </p:sp>
    </p:spTree>
    <p:extLst>
      <p:ext uri="{BB962C8B-B14F-4D97-AF65-F5344CB8AC3E}">
        <p14:creationId xmlns:p14="http://schemas.microsoft.com/office/powerpoint/2010/main" val="775170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share losses [Sec. 13(b)]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Share partnership losses  equally with other partners.</a:t>
            </a:r>
          </a:p>
          <a:p>
            <a:r>
              <a:rPr lang="en-US"/>
              <a:t>Partners in profit only may be there in partnership.</a:t>
            </a:r>
          </a:p>
        </p:txBody>
      </p:sp>
    </p:spTree>
    <p:extLst>
      <p:ext uri="{BB962C8B-B14F-4D97-AF65-F5344CB8AC3E}">
        <p14:creationId xmlns:p14="http://schemas.microsoft.com/office/powerpoint/2010/main" val="3764076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attend diligently {Sec. 12(b)}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his knowledge  and skill for the benefit of all the partners.</a:t>
            </a:r>
          </a:p>
        </p:txBody>
      </p:sp>
    </p:spTree>
    <p:extLst>
      <p:ext uri="{BB962C8B-B14F-4D97-AF65-F5344CB8AC3E}">
        <p14:creationId xmlns:p14="http://schemas.microsoft.com/office/powerpoint/2010/main" val="11130056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work without remuneration {Sec. 13(a)}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Not entitled to receive  any remuneration in any form except where provided by mutual agreement.</a:t>
            </a:r>
          </a:p>
        </p:txBody>
      </p:sp>
    </p:spTree>
    <p:extLst>
      <p:ext uri="{BB962C8B-B14F-4D97-AF65-F5344CB8AC3E}">
        <p14:creationId xmlns:p14="http://schemas.microsoft.com/office/powerpoint/2010/main" val="3883991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hold and use property for the firm (Sec. 15)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Hold and use the partnership property exclusively for the purposes of the business of the firm.</a:t>
            </a:r>
          </a:p>
        </p:txBody>
      </p:sp>
    </p:spTree>
    <p:extLst>
      <p:ext uri="{BB962C8B-B14F-4D97-AF65-F5344CB8AC3E}">
        <p14:creationId xmlns:p14="http://schemas.microsoft.com/office/powerpoint/2010/main" val="38380338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account for private profits [Sec. 16(a)]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Pay over all benifits drived due to any information, property, transactions, partnership name, or business connections of firm.</a:t>
            </a:r>
          </a:p>
        </p:txBody>
      </p:sp>
    </p:spTree>
    <p:extLst>
      <p:ext uri="{BB962C8B-B14F-4D97-AF65-F5344CB8AC3E}">
        <p14:creationId xmlns:p14="http://schemas.microsoft.com/office/powerpoint/2010/main" val="14340741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account for profits of competing business [Sec. 16(b)].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Hand over profit of any competing business carried on without the consent of other partners.</a:t>
            </a:r>
          </a:p>
          <a:p>
            <a:r>
              <a:rPr lang="en-US"/>
              <a:t>Ristriction to carry on business of the same nature as of the firm during partnership.</a:t>
            </a:r>
          </a:p>
        </p:txBody>
      </p:sp>
    </p:spTree>
    <p:extLst>
      <p:ext uri="{BB962C8B-B14F-4D97-AF65-F5344CB8AC3E}">
        <p14:creationId xmlns:p14="http://schemas.microsoft.com/office/powerpoint/2010/main" val="1238738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duties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• To act within authority (sec. 19).</a:t>
            </a:r>
          </a:p>
          <a:p>
            <a:r>
              <a:rPr lang="en-US"/>
              <a:t>• Not to assign his rights (Sec. 29).</a:t>
            </a:r>
          </a:p>
        </p:txBody>
      </p:sp>
    </p:spTree>
    <p:extLst>
      <p:ext uri="{BB962C8B-B14F-4D97-AF65-F5344CB8AC3E}">
        <p14:creationId xmlns:p14="http://schemas.microsoft.com/office/powerpoint/2010/main" val="1093290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Reason for determination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Proper conduct of firm business.</a:t>
            </a:r>
          </a:p>
          <a:p>
            <a:r>
              <a:rPr lang="en-US" smtClean="0"/>
              <a:t>• Smooth running of affairs.</a:t>
            </a:r>
          </a:p>
          <a:p>
            <a:r>
              <a:rPr lang="en-US" smtClean="0"/>
              <a:t>• Avoidance of unnecessary disputes and prosecution.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76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Method of determining rights and duties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• In accordance with the mutual agreement of partners, [sec. 11(1)].</a:t>
            </a:r>
          </a:p>
          <a:p>
            <a:r>
              <a:rPr lang="en-US" smtClean="0"/>
              <a:t>• By the varied contract of partners, [sec. 11(2)].</a:t>
            </a:r>
          </a:p>
          <a:p>
            <a:r>
              <a:rPr lang="en-US" smtClean="0"/>
              <a:t>• In accordance with the provision of the Partnership Act, 1932.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407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DUTIES OF PARTNERS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/>
              <a:t>• To work for the greatest common advantage.</a:t>
            </a:r>
          </a:p>
          <a:p>
            <a:r>
              <a:rPr lang="en-US"/>
              <a:t>• To be just and faithful.</a:t>
            </a:r>
          </a:p>
          <a:p>
            <a:r>
              <a:rPr lang="en-US"/>
              <a:t>• To render true accounts.</a:t>
            </a:r>
          </a:p>
          <a:p>
            <a:r>
              <a:rPr lang="en-US"/>
              <a:t>• To give full information.</a:t>
            </a:r>
          </a:p>
          <a:p>
            <a:r>
              <a:rPr lang="en-US"/>
              <a:t>• To indemnify for fraud.</a:t>
            </a:r>
          </a:p>
          <a:p>
            <a:r>
              <a:rPr lang="en-US"/>
              <a:t>• To indemnify for willful neglect.</a:t>
            </a:r>
          </a:p>
          <a:p>
            <a:r>
              <a:rPr lang="en-US"/>
              <a:t>• To share losses.</a:t>
            </a:r>
          </a:p>
          <a:p>
            <a:r>
              <a:rPr lang="en-US"/>
              <a:t>• To attend diligently.</a:t>
            </a:r>
          </a:p>
          <a:p>
            <a:r>
              <a:rPr lang="en-US"/>
              <a:t>• To work without remuneration.</a:t>
            </a:r>
          </a:p>
          <a:p>
            <a:r>
              <a:rPr lang="en-US"/>
              <a:t>• To hold and use property for the firm.</a:t>
            </a:r>
          </a:p>
          <a:p>
            <a:r>
              <a:rPr lang="en-US"/>
              <a:t>• To account for private profits.</a:t>
            </a:r>
          </a:p>
          <a:p>
            <a:r>
              <a:rPr lang="en-US"/>
              <a:t>• To account for profits of competing business.</a:t>
            </a:r>
          </a:p>
          <a:p>
            <a:r>
              <a:rPr lang="en-US"/>
              <a:t>• To act within authority.</a:t>
            </a:r>
          </a:p>
          <a:p>
            <a:r>
              <a:rPr lang="en-US"/>
              <a:t>• Not to assign his rights.</a:t>
            </a:r>
          </a:p>
        </p:txBody>
      </p:sp>
    </p:spTree>
    <p:extLst>
      <p:ext uri="{BB962C8B-B14F-4D97-AF65-F5344CB8AC3E}">
        <p14:creationId xmlns:p14="http://schemas.microsoft.com/office/powerpoint/2010/main" val="2140604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work for the greatest common advantage [Sec. 9]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Partner must carry on firm business for benifit of all.</a:t>
            </a:r>
          </a:p>
          <a:p>
            <a:r>
              <a:rPr lang="en-US"/>
              <a:t>To do the best in the common interest of the firm.</a:t>
            </a:r>
          </a:p>
        </p:txBody>
      </p:sp>
    </p:spTree>
    <p:extLst>
      <p:ext uri="{BB962C8B-B14F-4D97-AF65-F5344CB8AC3E}">
        <p14:creationId xmlns:p14="http://schemas.microsoft.com/office/powerpoint/2010/main" val="4263361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be just and faithful [Sec. 9]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Partners must deal with each other in utmost good faith.</a:t>
            </a:r>
          </a:p>
          <a:p>
            <a:r>
              <a:rPr lang="en-US"/>
              <a:t>Be faithful in all dealings.</a:t>
            </a:r>
          </a:p>
          <a:p>
            <a:r>
              <a:rPr lang="en-US"/>
              <a:t>The rule apply also to negotiation stage.</a:t>
            </a:r>
          </a:p>
        </p:txBody>
      </p:sp>
    </p:spTree>
    <p:extLst>
      <p:ext uri="{BB962C8B-B14F-4D97-AF65-F5344CB8AC3E}">
        <p14:creationId xmlns:p14="http://schemas.microsoft.com/office/powerpoint/2010/main" val="2655174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render true accounts [Sec. 9].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Keep and render  proper and correct accounts of the partnership.</a:t>
            </a:r>
          </a:p>
          <a:p>
            <a:r>
              <a:rPr lang="en-US"/>
              <a:t>Allow  other partners to examine accounts.</a:t>
            </a:r>
          </a:p>
          <a:p>
            <a:r>
              <a:rPr lang="en-US"/>
              <a:t>Explain accounts and produce relevant vouchers.</a:t>
            </a:r>
          </a:p>
        </p:txBody>
      </p:sp>
    </p:spTree>
    <p:extLst>
      <p:ext uri="{BB962C8B-B14F-4D97-AF65-F5344CB8AC3E}">
        <p14:creationId xmlns:p14="http://schemas.microsoft.com/office/powerpoint/2010/main" val="12871269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give full information (Sec. 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Pass on information received in the  course of partnership.</a:t>
            </a:r>
          </a:p>
          <a:p>
            <a:r>
              <a:rPr lang="en-US"/>
              <a:t>Notice to one partner  is taken to be notice to all.</a:t>
            </a:r>
          </a:p>
        </p:txBody>
      </p:sp>
    </p:spTree>
    <p:extLst>
      <p:ext uri="{BB962C8B-B14F-4D97-AF65-F5344CB8AC3E}">
        <p14:creationId xmlns:p14="http://schemas.microsoft.com/office/powerpoint/2010/main" val="35821066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 indemnify for fraud (Sec. 10)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Absolute liability to indemnify the firm  for losses caused to it by his fraud in the conduct of the business.</a:t>
            </a:r>
          </a:p>
        </p:txBody>
      </p:sp>
    </p:spTree>
    <p:extLst>
      <p:ext uri="{BB962C8B-B14F-4D97-AF65-F5344CB8AC3E}">
        <p14:creationId xmlns:p14="http://schemas.microsoft.com/office/powerpoint/2010/main" val="1296203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593</Words>
  <Application>Microsoft Office PowerPoint</Application>
  <PresentationFormat>Widescreen</PresentationFormat>
  <Paragraphs>77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Duties of partner</vt:lpstr>
      <vt:lpstr>Reason for determination</vt:lpstr>
      <vt:lpstr>Method of determining rights and duties</vt:lpstr>
      <vt:lpstr>DUTIES OF PARTNERS</vt:lpstr>
      <vt:lpstr>To work for the greatest common advantage [Sec. 9]</vt:lpstr>
      <vt:lpstr>To be just and faithful [Sec. 9]</vt:lpstr>
      <vt:lpstr>To render true accounts [Sec. 9].</vt:lpstr>
      <vt:lpstr>To give full information (Sec. 9)</vt:lpstr>
      <vt:lpstr>To indemnify for fraud (Sec. 10)</vt:lpstr>
      <vt:lpstr>To indemnify for willful neglect [Sec. 13(f)]</vt:lpstr>
      <vt:lpstr>To share losses [Sec. 13(b)]</vt:lpstr>
      <vt:lpstr>To attend diligently {Sec. 12(b)}</vt:lpstr>
      <vt:lpstr>To work without remuneration {Sec. 13(a)}</vt:lpstr>
      <vt:lpstr>To hold and use property for the firm (Sec. 15)</vt:lpstr>
      <vt:lpstr>To account for private profits [Sec. 16(a)]</vt:lpstr>
      <vt:lpstr>To account for profits of competing business [Sec. 16(b)].</vt:lpstr>
      <vt:lpstr>Other duties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Rights of partners</dc:title>
  <dc:creator>hkm</dc:creator>
  <cp:lastModifiedBy>hkm</cp:lastModifiedBy>
  <cp:revision>3</cp:revision>
  <dcterms:created xsi:type="dcterms:W3CDTF">2020-11-16T04:30:29Z</dcterms:created>
  <dcterms:modified xsi:type="dcterms:W3CDTF">2020-11-30T02:33:51Z</dcterms:modified>
</cp:coreProperties>
</file>