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A136546-A867-4A20-996E-970AA30280E5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8F69682-EEA2-4371-A2E3-80784BD2EC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136546-A867-4A20-996E-970AA30280E5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F69682-EEA2-4371-A2E3-80784BD2EC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A136546-A867-4A20-996E-970AA30280E5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8F69682-EEA2-4371-A2E3-80784BD2EC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136546-A867-4A20-996E-970AA30280E5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F69682-EEA2-4371-A2E3-80784BD2EC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A136546-A867-4A20-996E-970AA30280E5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8F69682-EEA2-4371-A2E3-80784BD2EC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136546-A867-4A20-996E-970AA30280E5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F69682-EEA2-4371-A2E3-80784BD2EC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136546-A867-4A20-996E-970AA30280E5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F69682-EEA2-4371-A2E3-80784BD2EC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136546-A867-4A20-996E-970AA30280E5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F69682-EEA2-4371-A2E3-80784BD2EC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A136546-A867-4A20-996E-970AA30280E5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F69682-EEA2-4371-A2E3-80784BD2EC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136546-A867-4A20-996E-970AA30280E5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F69682-EEA2-4371-A2E3-80784BD2EC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136546-A867-4A20-996E-970AA30280E5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F69682-EEA2-4371-A2E3-80784BD2EC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A136546-A867-4A20-996E-970AA30280E5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8F69682-EEA2-4371-A2E3-80784BD2EC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mtClean="0"/>
              <a:t>Sources </a:t>
            </a:r>
            <a:r>
              <a:rPr lang="en-US" smtClean="0"/>
              <a:t>FOR CHANGE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Topic 6</a:t>
            </a:r>
          </a:p>
          <a:p>
            <a:pPr algn="ctr"/>
            <a:r>
              <a:rPr lang="en-US" dirty="0" smtClean="0"/>
              <a:t>Course Instructor: Ms. </a:t>
            </a:r>
            <a:r>
              <a:rPr lang="en-US" dirty="0" err="1" smtClean="0"/>
              <a:t>Zowaina</a:t>
            </a:r>
            <a:r>
              <a:rPr lang="en-US" dirty="0" smtClean="0"/>
              <a:t> </a:t>
            </a:r>
            <a:r>
              <a:rPr lang="en-US" dirty="0" err="1" smtClean="0"/>
              <a:t>Azhar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 Transportation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Roads, railways etc</a:t>
            </a:r>
          </a:p>
          <a:p>
            <a:endParaRPr lang="en-US" dirty="0" smtClean="0"/>
          </a:p>
          <a:p>
            <a:r>
              <a:rPr lang="en-US" dirty="0" smtClean="0"/>
              <a:t> Flow of goods</a:t>
            </a:r>
          </a:p>
          <a:p>
            <a:endParaRPr lang="en-US" dirty="0" smtClean="0"/>
          </a:p>
          <a:p>
            <a:r>
              <a:rPr lang="en-US" dirty="0" smtClean="0"/>
              <a:t> Flow of ideas</a:t>
            </a:r>
          </a:p>
          <a:p>
            <a:endParaRPr lang="en-US" dirty="0" smtClean="0"/>
          </a:p>
          <a:p>
            <a:r>
              <a:rPr lang="en-US" dirty="0" smtClean="0"/>
              <a:t> Flow of essential mobility of human beings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 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Structure</a:t>
            </a:r>
          </a:p>
          <a:p>
            <a:endParaRPr lang="en-US" dirty="0" smtClean="0"/>
          </a:p>
          <a:p>
            <a:r>
              <a:rPr lang="en-US" dirty="0" smtClean="0"/>
              <a:t> Leadership</a:t>
            </a:r>
          </a:p>
          <a:p>
            <a:endParaRPr lang="en-US" dirty="0" smtClean="0"/>
          </a:p>
          <a:p>
            <a:r>
              <a:rPr lang="en-US" dirty="0" smtClean="0"/>
              <a:t> Direction</a:t>
            </a:r>
          </a:p>
          <a:p>
            <a:endParaRPr lang="en-US" dirty="0" smtClean="0"/>
          </a:p>
          <a:p>
            <a:r>
              <a:rPr lang="en-US" dirty="0" smtClean="0"/>
              <a:t> Planning</a:t>
            </a:r>
          </a:p>
          <a:p>
            <a:endParaRPr lang="en-US" dirty="0" smtClean="0"/>
          </a:p>
          <a:p>
            <a:r>
              <a:rPr lang="en-US" dirty="0" smtClean="0"/>
              <a:t> Ability to execute the change projects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7239000" cy="1143000"/>
          </a:xfrm>
        </p:spPr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Source:</a:t>
            </a:r>
          </a:p>
          <a:p>
            <a:pPr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   a place, person, or thing from which something originates or can be obtained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Distribution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Socio-economic condition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System of ownership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Factors of production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Work force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Quantity</a:t>
            </a:r>
          </a:p>
          <a:p>
            <a:endParaRPr lang="en-US" dirty="0" smtClean="0"/>
          </a:p>
          <a:p>
            <a:r>
              <a:rPr lang="en-US" dirty="0" smtClean="0"/>
              <a:t> Ability</a:t>
            </a:r>
          </a:p>
          <a:p>
            <a:endParaRPr lang="en-US" dirty="0" smtClean="0"/>
          </a:p>
          <a:p>
            <a:r>
              <a:rPr lang="en-US" dirty="0" smtClean="0"/>
              <a:t> Intention</a:t>
            </a:r>
          </a:p>
          <a:p>
            <a:pPr algn="ctr">
              <a:buNone/>
            </a:pPr>
            <a:r>
              <a:rPr lang="en-US" dirty="0" smtClean="0"/>
              <a:t> to use and exploit the available natural source  of change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Land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Capital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Availability</a:t>
            </a:r>
          </a:p>
          <a:p>
            <a:endParaRPr lang="en-US" dirty="0" smtClean="0"/>
          </a:p>
          <a:p>
            <a:r>
              <a:rPr lang="en-US" dirty="0" smtClean="0"/>
              <a:t> Procurement</a:t>
            </a:r>
          </a:p>
          <a:p>
            <a:endParaRPr lang="en-US" dirty="0" smtClean="0"/>
          </a:p>
          <a:p>
            <a:r>
              <a:rPr lang="en-US" dirty="0" smtClean="0"/>
              <a:t> Proper utilization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Level</a:t>
            </a:r>
          </a:p>
          <a:p>
            <a:endParaRPr lang="en-US" dirty="0" smtClean="0"/>
          </a:p>
          <a:p>
            <a:r>
              <a:rPr lang="en-US" dirty="0" smtClean="0"/>
              <a:t> Quality</a:t>
            </a:r>
          </a:p>
          <a:p>
            <a:endParaRPr lang="en-US" dirty="0" smtClean="0"/>
          </a:p>
          <a:p>
            <a:r>
              <a:rPr lang="en-US" dirty="0" smtClean="0"/>
              <a:t> Expansion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Opinion leaders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Such as social workers, religious elites, school teachers, artists (in a given locality)</a:t>
            </a:r>
          </a:p>
          <a:p>
            <a:endParaRPr lang="en-US" dirty="0" smtClean="0"/>
          </a:p>
          <a:p>
            <a:r>
              <a:rPr lang="en-US" dirty="0" smtClean="0"/>
              <a:t> Involvement</a:t>
            </a:r>
          </a:p>
          <a:p>
            <a:endParaRPr lang="en-US" dirty="0" smtClean="0"/>
          </a:p>
          <a:p>
            <a:r>
              <a:rPr lang="en-US" dirty="0" smtClean="0"/>
              <a:t> Ability</a:t>
            </a:r>
          </a:p>
          <a:p>
            <a:endParaRPr lang="en-US" dirty="0" smtClean="0"/>
          </a:p>
          <a:p>
            <a:r>
              <a:rPr lang="en-US" dirty="0" smtClean="0"/>
              <a:t> Influence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Communication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Proper selection</a:t>
            </a:r>
          </a:p>
          <a:p>
            <a:endParaRPr lang="en-US" dirty="0" smtClean="0"/>
          </a:p>
          <a:p>
            <a:r>
              <a:rPr lang="en-US" dirty="0" smtClean="0"/>
              <a:t> Appropriate use</a:t>
            </a:r>
          </a:p>
          <a:p>
            <a:endParaRPr lang="en-US" dirty="0" smtClean="0"/>
          </a:p>
          <a:p>
            <a:r>
              <a:rPr lang="en-US" dirty="0" smtClean="0"/>
              <a:t> Access propensities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Professionals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Selection</a:t>
            </a:r>
          </a:p>
          <a:p>
            <a:endParaRPr lang="en-US" dirty="0" smtClean="0"/>
          </a:p>
          <a:p>
            <a:r>
              <a:rPr lang="en-US" dirty="0" smtClean="0"/>
              <a:t> Ability</a:t>
            </a:r>
          </a:p>
          <a:p>
            <a:endParaRPr lang="en-US" dirty="0" smtClean="0"/>
          </a:p>
          <a:p>
            <a:r>
              <a:rPr lang="en-US" dirty="0" smtClean="0"/>
              <a:t> Training</a:t>
            </a:r>
          </a:p>
          <a:p>
            <a:endParaRPr lang="en-US" dirty="0" smtClean="0"/>
          </a:p>
          <a:p>
            <a:r>
              <a:rPr lang="en-US" dirty="0" smtClean="0"/>
              <a:t> Acquaintance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145</TotalTime>
  <Words>185</Words>
  <Application>Microsoft Office PowerPoint</Application>
  <PresentationFormat>On-screen Show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Opulent</vt:lpstr>
      <vt:lpstr>Sources FOR CHANGE</vt:lpstr>
      <vt:lpstr>Definition</vt:lpstr>
      <vt:lpstr>1. Land</vt:lpstr>
      <vt:lpstr>2. Work force</vt:lpstr>
      <vt:lpstr>3. Capital</vt:lpstr>
      <vt:lpstr>4. Education</vt:lpstr>
      <vt:lpstr>5. Opinion leaders</vt:lpstr>
      <vt:lpstr>6. Communication Channels</vt:lpstr>
      <vt:lpstr>7. Professionals</vt:lpstr>
      <vt:lpstr>8. Transportation</vt:lpstr>
      <vt:lpstr>9. Government</vt:lpstr>
      <vt:lpstr>Thank you</vt:lpstr>
    </vt:vector>
  </TitlesOfParts>
  <Company>Olive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Sources of Development</dc:title>
  <dc:creator>Olive</dc:creator>
  <cp:lastModifiedBy>Olive</cp:lastModifiedBy>
  <cp:revision>16</cp:revision>
  <dcterms:created xsi:type="dcterms:W3CDTF">2020-10-05T05:50:58Z</dcterms:created>
  <dcterms:modified xsi:type="dcterms:W3CDTF">2020-10-27T07:56:45Z</dcterms:modified>
</cp:coreProperties>
</file>