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EF8C862-DF58-4931-8CF7-DA543A6224EC}" type="datetimeFigureOut">
              <a:rPr lang="en-US" smtClean="0"/>
              <a:t>5/3/2020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0FDBAC9-74E5-4599-A37B-CF1B07A515F8}"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693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323799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2614872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371546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EF8C862-DF58-4931-8CF7-DA543A6224EC}" type="datetimeFigureOut">
              <a:rPr lang="en-US" smtClean="0"/>
              <a:t>5/3/2020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0FDBAC9-74E5-4599-A37B-CF1B07A515F8}"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6821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40861635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194070837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190448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8C862-DF58-4931-8CF7-DA543A6224EC}" type="datetimeFigureOut">
              <a:rPr lang="en-US" smtClean="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339793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EF8C862-DF58-4931-8CF7-DA543A6224EC}" type="datetimeFigureOut">
              <a:rPr lang="en-US" smtClean="0"/>
              <a:t>5/3/2020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A0FDBAC9-74E5-4599-A37B-CF1B07A515F8}"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639090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EF8C862-DF58-4931-8CF7-DA543A6224EC}" type="datetimeFigureOut">
              <a:rPr lang="en-US" smtClean="0"/>
              <a:t>5/3/2020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A0FDBAC9-74E5-4599-A37B-CF1B07A515F8}" type="slidenum">
              <a:rPr lang="en-US" smtClean="0"/>
              <a:t>‹#›</a:t>
            </a:fld>
            <a:endParaRPr lang="en-US" dirty="0"/>
          </a:p>
        </p:txBody>
      </p:sp>
    </p:spTree>
    <p:extLst>
      <p:ext uri="{BB962C8B-B14F-4D97-AF65-F5344CB8AC3E}">
        <p14:creationId xmlns:p14="http://schemas.microsoft.com/office/powerpoint/2010/main" val="368477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EF8C862-DF58-4931-8CF7-DA543A6224EC}" type="datetimeFigureOut">
              <a:rPr lang="en-US" smtClean="0"/>
              <a:t>5/3/2020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0FDBAC9-74E5-4599-A37B-CF1B07A515F8}"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8883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5274-FBFD-479D-80A6-54E561BF5403}"/>
              </a:ext>
            </a:extLst>
          </p:cNvPr>
          <p:cNvSpPr>
            <a:spLocks noGrp="1"/>
          </p:cNvSpPr>
          <p:nvPr>
            <p:ph type="ctrTitle"/>
          </p:nvPr>
        </p:nvSpPr>
        <p:spPr>
          <a:xfrm>
            <a:off x="2321550" y="2613628"/>
            <a:ext cx="7938868" cy="1630744"/>
          </a:xfrm>
        </p:spPr>
        <p:txBody>
          <a:bodyPr/>
          <a:lstStyle/>
          <a:p>
            <a:r>
              <a:rPr lang="en-US" sz="6600" dirty="0"/>
              <a:t>E. M. Forster</a:t>
            </a:r>
            <a:br>
              <a:rPr lang="en-US" sz="6600" dirty="0"/>
            </a:br>
            <a:r>
              <a:rPr lang="en-US" sz="5400" dirty="0"/>
              <a:t>Biography</a:t>
            </a:r>
            <a:endParaRPr lang="en-US" sz="6600" dirty="0"/>
          </a:p>
        </p:txBody>
      </p:sp>
      <p:sp>
        <p:nvSpPr>
          <p:cNvPr id="3" name="Subtitle 2">
            <a:extLst>
              <a:ext uri="{FF2B5EF4-FFF2-40B4-BE49-F238E27FC236}">
                <a16:creationId xmlns:a16="http://schemas.microsoft.com/office/drawing/2014/main" id="{2395C0F6-752B-447A-874C-E7DF527DE25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6837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BAD735-C85C-4FDC-8FE3-4BCE7C9B444E}"/>
              </a:ext>
            </a:extLst>
          </p:cNvPr>
          <p:cNvSpPr>
            <a:spLocks noGrp="1"/>
          </p:cNvSpPr>
          <p:nvPr>
            <p:ph type="title"/>
          </p:nvPr>
        </p:nvSpPr>
        <p:spPr>
          <a:xfrm>
            <a:off x="7539936" y="2755030"/>
            <a:ext cx="2729479" cy="1657430"/>
          </a:xfrm>
        </p:spPr>
        <p:txBody>
          <a:bodyPr/>
          <a:lstStyle/>
          <a:p>
            <a:r>
              <a:rPr lang="en-US" dirty="0"/>
              <a:t>E. M. Forster</a:t>
            </a:r>
          </a:p>
        </p:txBody>
      </p:sp>
      <p:pic>
        <p:nvPicPr>
          <p:cNvPr id="6" name="Content Placeholder 5">
            <a:extLst>
              <a:ext uri="{FF2B5EF4-FFF2-40B4-BE49-F238E27FC236}">
                <a16:creationId xmlns:a16="http://schemas.microsoft.com/office/drawing/2014/main" id="{A361088B-3A1B-4B9B-87A2-88DE359AB2DC}"/>
              </a:ext>
            </a:extLst>
          </p:cNvPr>
          <p:cNvPicPr>
            <a:picLocks noGrp="1" noChangeAspect="1"/>
          </p:cNvPicPr>
          <p:nvPr>
            <p:ph idx="1"/>
          </p:nvPr>
        </p:nvPicPr>
        <p:blipFill>
          <a:blip r:embed="rId2"/>
          <a:stretch>
            <a:fillRect/>
          </a:stretch>
        </p:blipFill>
        <p:spPr>
          <a:xfrm>
            <a:off x="3239178" y="696624"/>
            <a:ext cx="3716031" cy="5464752"/>
          </a:xfrm>
          <a:prstGeom prst="rect">
            <a:avLst/>
          </a:prstGeom>
        </p:spPr>
      </p:pic>
    </p:spTree>
    <p:extLst>
      <p:ext uri="{BB962C8B-B14F-4D97-AF65-F5344CB8AC3E}">
        <p14:creationId xmlns:p14="http://schemas.microsoft.com/office/powerpoint/2010/main" val="1118218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2A1F7-BB8A-4ECF-8E92-991F30159F62}"/>
              </a:ext>
            </a:extLst>
          </p:cNvPr>
          <p:cNvSpPr>
            <a:spLocks noGrp="1"/>
          </p:cNvSpPr>
          <p:nvPr>
            <p:ph type="title"/>
          </p:nvPr>
        </p:nvSpPr>
        <p:spPr/>
        <p:txBody>
          <a:bodyPr/>
          <a:lstStyle/>
          <a:p>
            <a:r>
              <a:rPr lang="en-US" dirty="0"/>
              <a:t>Family</a:t>
            </a:r>
            <a:br>
              <a:rPr lang="en-US" dirty="0"/>
            </a:br>
            <a:endParaRPr lang="en-US" dirty="0"/>
          </a:p>
        </p:txBody>
      </p:sp>
      <p:sp>
        <p:nvSpPr>
          <p:cNvPr id="3" name="Content Placeholder 2">
            <a:extLst>
              <a:ext uri="{FF2B5EF4-FFF2-40B4-BE49-F238E27FC236}">
                <a16:creationId xmlns:a16="http://schemas.microsoft.com/office/drawing/2014/main" id="{973787A8-A2B5-4038-B27D-DAAEFFAA010A}"/>
              </a:ext>
            </a:extLst>
          </p:cNvPr>
          <p:cNvSpPr>
            <a:spLocks noGrp="1"/>
          </p:cNvSpPr>
          <p:nvPr>
            <p:ph idx="1"/>
          </p:nvPr>
        </p:nvSpPr>
        <p:spPr/>
        <p:txBody>
          <a:bodyPr/>
          <a:lstStyle/>
          <a:p>
            <a:r>
              <a:rPr lang="en-US" dirty="0"/>
              <a:t>Edward Morgan (E.M.) Forster was born into a comfortable London family on January 1, 1879. </a:t>
            </a:r>
          </a:p>
          <a:p>
            <a:r>
              <a:rPr lang="en-US" dirty="0"/>
              <a:t> When Forster was one year old, his father, an architect, died; he then was raised by his mother and an aunt in the southern English county of Hertfordshire, where he enjoyed a happy childhood. </a:t>
            </a:r>
          </a:p>
          <a:p>
            <a:r>
              <a:rPr lang="en-US" dirty="0"/>
              <a:t> Forster was surrounded by strong female role models, which likely led him to develop strong female characters in his novels.</a:t>
            </a:r>
          </a:p>
          <a:p>
            <a:endParaRPr lang="en-US" dirty="0"/>
          </a:p>
        </p:txBody>
      </p:sp>
    </p:spTree>
    <p:extLst>
      <p:ext uri="{BB962C8B-B14F-4D97-AF65-F5344CB8AC3E}">
        <p14:creationId xmlns:p14="http://schemas.microsoft.com/office/powerpoint/2010/main" val="4074229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DACD-DBF5-47A4-BA88-C18C2C7921CD}"/>
              </a:ext>
            </a:extLst>
          </p:cNvPr>
          <p:cNvSpPr>
            <a:spLocks noGrp="1"/>
          </p:cNvSpPr>
          <p:nvPr>
            <p:ph type="title"/>
          </p:nvPr>
        </p:nvSpPr>
        <p:spPr/>
        <p:txBody>
          <a:bodyPr/>
          <a:lstStyle/>
          <a:p>
            <a:r>
              <a:rPr lang="en-US" dirty="0"/>
              <a:t>Education</a:t>
            </a:r>
          </a:p>
        </p:txBody>
      </p:sp>
      <p:sp>
        <p:nvSpPr>
          <p:cNvPr id="3" name="Content Placeholder 2">
            <a:extLst>
              <a:ext uri="{FF2B5EF4-FFF2-40B4-BE49-F238E27FC236}">
                <a16:creationId xmlns:a16="http://schemas.microsoft.com/office/drawing/2014/main" id="{9417F786-9866-4C3A-854B-A177AC7437DA}"/>
              </a:ext>
            </a:extLst>
          </p:cNvPr>
          <p:cNvSpPr>
            <a:spLocks noGrp="1"/>
          </p:cNvSpPr>
          <p:nvPr>
            <p:ph idx="1"/>
          </p:nvPr>
        </p:nvSpPr>
        <p:spPr/>
        <p:txBody>
          <a:bodyPr/>
          <a:lstStyle/>
          <a:p>
            <a:r>
              <a:rPr lang="en-US" dirty="0"/>
              <a:t>As a boy Forster attended Tonbridge, a private school. </a:t>
            </a:r>
          </a:p>
          <a:p>
            <a:r>
              <a:rPr lang="en-US" dirty="0"/>
              <a:t>Later he attended King's College, Cambridge, where he found intellectual freedom and began to explore the ideas that would eventually surface in his novels.</a:t>
            </a:r>
          </a:p>
          <a:p>
            <a:r>
              <a:rPr lang="en-US" dirty="0"/>
              <a:t>Forster considered himself a humanist, valuing </a:t>
            </a:r>
            <a:r>
              <a:rPr lang="en-US" b="1" i="1" dirty="0"/>
              <a:t>"curiosity, a free mind, belief in good taste, and belief in the human race.“</a:t>
            </a:r>
          </a:p>
          <a:p>
            <a:r>
              <a:rPr lang="en-US" dirty="0"/>
              <a:t>Forster graduated with degrees in classics in 1900 and history in 1901.</a:t>
            </a:r>
          </a:p>
        </p:txBody>
      </p:sp>
    </p:spTree>
    <p:extLst>
      <p:ext uri="{BB962C8B-B14F-4D97-AF65-F5344CB8AC3E}">
        <p14:creationId xmlns:p14="http://schemas.microsoft.com/office/powerpoint/2010/main" val="321832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75AFC-9ED8-4702-9C74-76AE4E711C6A}"/>
              </a:ext>
            </a:extLst>
          </p:cNvPr>
          <p:cNvSpPr>
            <a:spLocks noGrp="1"/>
          </p:cNvSpPr>
          <p:nvPr>
            <p:ph type="title"/>
          </p:nvPr>
        </p:nvSpPr>
        <p:spPr/>
        <p:txBody>
          <a:bodyPr/>
          <a:lstStyle/>
          <a:p>
            <a:r>
              <a:rPr lang="en-US" dirty="0"/>
              <a:t>Literary Life</a:t>
            </a:r>
            <a:br>
              <a:rPr lang="en-US" dirty="0"/>
            </a:br>
            <a:endParaRPr lang="en-US" dirty="0"/>
          </a:p>
        </p:txBody>
      </p:sp>
      <p:sp>
        <p:nvSpPr>
          <p:cNvPr id="3" name="Content Placeholder 2">
            <a:extLst>
              <a:ext uri="{FF2B5EF4-FFF2-40B4-BE49-F238E27FC236}">
                <a16:creationId xmlns:a16="http://schemas.microsoft.com/office/drawing/2014/main" id="{5D531AEA-0B14-4A1C-BB74-2F8668FD9A9E}"/>
              </a:ext>
            </a:extLst>
          </p:cNvPr>
          <p:cNvSpPr>
            <a:spLocks noGrp="1"/>
          </p:cNvSpPr>
          <p:nvPr>
            <p:ph idx="1"/>
          </p:nvPr>
        </p:nvSpPr>
        <p:spPr/>
        <p:txBody>
          <a:bodyPr/>
          <a:lstStyle/>
          <a:p>
            <a:r>
              <a:rPr lang="en-US" dirty="0"/>
              <a:t>Forster then became a full-time writer—an occupation made possible in part by an inheritance from a relative.</a:t>
            </a:r>
          </a:p>
          <a:p>
            <a:r>
              <a:rPr lang="en-US" dirty="0"/>
              <a:t>He produced novels, operas, short stories, literary criticism, and other works. </a:t>
            </a:r>
          </a:p>
          <a:p>
            <a:r>
              <a:rPr lang="en-US" dirty="0"/>
              <a:t>Forster was greatly interested in the differences between traditional English society and the cultures of other parts of the world.</a:t>
            </a:r>
          </a:p>
          <a:p>
            <a:r>
              <a:rPr lang="en-US" dirty="0"/>
              <a:t>His novels set outside England draw heavily on his experiences overseas, featuring detailed descriptions of places, people, and cultures, often seen through the eyes of English tourists and expatriates. </a:t>
            </a:r>
          </a:p>
        </p:txBody>
      </p:sp>
    </p:spTree>
    <p:extLst>
      <p:ext uri="{BB962C8B-B14F-4D97-AF65-F5344CB8AC3E}">
        <p14:creationId xmlns:p14="http://schemas.microsoft.com/office/powerpoint/2010/main" val="3757644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4E77E-FB00-4BBF-ABF2-DA7EE1DB5D23}"/>
              </a:ext>
            </a:extLst>
          </p:cNvPr>
          <p:cNvSpPr>
            <a:spLocks noGrp="1"/>
          </p:cNvSpPr>
          <p:nvPr>
            <p:ph type="title"/>
          </p:nvPr>
        </p:nvSpPr>
        <p:spPr/>
        <p:txBody>
          <a:bodyPr/>
          <a:lstStyle/>
          <a:p>
            <a:r>
              <a:rPr lang="en-US" dirty="0"/>
              <a:t>literary works</a:t>
            </a:r>
          </a:p>
        </p:txBody>
      </p:sp>
      <p:sp>
        <p:nvSpPr>
          <p:cNvPr id="3" name="Content Placeholder 2">
            <a:extLst>
              <a:ext uri="{FF2B5EF4-FFF2-40B4-BE49-F238E27FC236}">
                <a16:creationId xmlns:a16="http://schemas.microsoft.com/office/drawing/2014/main" id="{79B8267B-4B99-49F8-8214-5AB926202601}"/>
              </a:ext>
            </a:extLst>
          </p:cNvPr>
          <p:cNvSpPr>
            <a:spLocks noGrp="1"/>
          </p:cNvSpPr>
          <p:nvPr>
            <p:ph idx="1"/>
          </p:nvPr>
        </p:nvSpPr>
        <p:spPr/>
        <p:txBody>
          <a:bodyPr/>
          <a:lstStyle/>
          <a:p>
            <a:pPr marL="0" indent="0">
              <a:buNone/>
            </a:pPr>
            <a:r>
              <a:rPr lang="en-US" dirty="0"/>
              <a:t>Some of the novel of Forster are:</a:t>
            </a:r>
          </a:p>
          <a:p>
            <a:r>
              <a:rPr lang="en-US" dirty="0"/>
              <a:t>Where Angels Fear to Tread (1905)</a:t>
            </a:r>
          </a:p>
          <a:p>
            <a:r>
              <a:rPr lang="en-US" dirty="0"/>
              <a:t>The Longest Journey (1907)</a:t>
            </a:r>
          </a:p>
          <a:p>
            <a:r>
              <a:rPr lang="en-US" dirty="0"/>
              <a:t>A Room with a View (1908)</a:t>
            </a:r>
          </a:p>
          <a:p>
            <a:r>
              <a:rPr lang="en-US" dirty="0"/>
              <a:t>Howards End (1910)</a:t>
            </a:r>
          </a:p>
          <a:p>
            <a:r>
              <a:rPr lang="en-US" dirty="0"/>
              <a:t>A Passage to India (1924)</a:t>
            </a:r>
          </a:p>
          <a:p>
            <a:r>
              <a:rPr lang="en-US" dirty="0"/>
              <a:t>Maurice (written in 1913–14, published posthumously in 1971</a:t>
            </a:r>
          </a:p>
        </p:txBody>
      </p:sp>
    </p:spTree>
    <p:extLst>
      <p:ext uri="{BB962C8B-B14F-4D97-AF65-F5344CB8AC3E}">
        <p14:creationId xmlns:p14="http://schemas.microsoft.com/office/powerpoint/2010/main" val="266366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7F52E-3434-4B2C-AD16-A79975571A13}"/>
              </a:ext>
            </a:extLst>
          </p:cNvPr>
          <p:cNvSpPr>
            <a:spLocks noGrp="1"/>
          </p:cNvSpPr>
          <p:nvPr>
            <p:ph type="title"/>
          </p:nvPr>
        </p:nvSpPr>
        <p:spPr/>
        <p:txBody>
          <a:bodyPr/>
          <a:lstStyle/>
          <a:p>
            <a:pPr algn="ctr"/>
            <a:r>
              <a:rPr lang="en-US" dirty="0"/>
              <a:t>Most Famous Work</a:t>
            </a:r>
          </a:p>
        </p:txBody>
      </p:sp>
      <p:sp>
        <p:nvSpPr>
          <p:cNvPr id="3" name="Content Placeholder 2">
            <a:extLst>
              <a:ext uri="{FF2B5EF4-FFF2-40B4-BE49-F238E27FC236}">
                <a16:creationId xmlns:a16="http://schemas.microsoft.com/office/drawing/2014/main" id="{8129B5AE-9A7E-440A-A5FE-861DE97C29E9}"/>
              </a:ext>
            </a:extLst>
          </p:cNvPr>
          <p:cNvSpPr>
            <a:spLocks noGrp="1"/>
          </p:cNvSpPr>
          <p:nvPr>
            <p:ph sz="half" idx="1"/>
          </p:nvPr>
        </p:nvSpPr>
        <p:spPr>
          <a:xfrm>
            <a:off x="1883139" y="1874517"/>
            <a:ext cx="4800600" cy="3619500"/>
          </a:xfrm>
        </p:spPr>
        <p:txBody>
          <a:bodyPr/>
          <a:lstStyle/>
          <a:p>
            <a:pPr marL="0" indent="0" algn="ctr">
              <a:buNone/>
            </a:pPr>
            <a:r>
              <a:rPr lang="en-US" sz="2800" b="1" dirty="0"/>
              <a:t>A Passage to India (1924)</a:t>
            </a:r>
          </a:p>
          <a:p>
            <a:r>
              <a:rPr lang="en-US" dirty="0"/>
              <a:t> His greatest achievement as a novelist would come with A Passage to India, published in 1924. </a:t>
            </a:r>
          </a:p>
          <a:p>
            <a:r>
              <a:rPr lang="en-US" dirty="0"/>
              <a:t>The novel takes as its subject the relationship between East and West, seen through the lens of India in the later days of the British Raj.</a:t>
            </a:r>
          </a:p>
          <a:p>
            <a:endParaRPr lang="en-US" dirty="0"/>
          </a:p>
        </p:txBody>
      </p:sp>
      <p:pic>
        <p:nvPicPr>
          <p:cNvPr id="6" name="Content Placeholder 5">
            <a:extLst>
              <a:ext uri="{FF2B5EF4-FFF2-40B4-BE49-F238E27FC236}">
                <a16:creationId xmlns:a16="http://schemas.microsoft.com/office/drawing/2014/main" id="{06E7E88B-9020-4053-A1E3-834033865C5A}"/>
              </a:ext>
            </a:extLst>
          </p:cNvPr>
          <p:cNvPicPr>
            <a:picLocks noGrp="1" noChangeAspect="1"/>
          </p:cNvPicPr>
          <p:nvPr>
            <p:ph sz="half" idx="2"/>
          </p:nvPr>
        </p:nvPicPr>
        <p:blipFill>
          <a:blip r:embed="rId2"/>
          <a:stretch>
            <a:fillRect/>
          </a:stretch>
        </p:blipFill>
        <p:spPr>
          <a:xfrm>
            <a:off x="7315200" y="1874517"/>
            <a:ext cx="2369820" cy="3619500"/>
          </a:xfrm>
          <a:prstGeom prst="rect">
            <a:avLst/>
          </a:prstGeom>
        </p:spPr>
      </p:pic>
    </p:spTree>
    <p:extLst>
      <p:ext uri="{BB962C8B-B14F-4D97-AF65-F5344CB8AC3E}">
        <p14:creationId xmlns:p14="http://schemas.microsoft.com/office/powerpoint/2010/main" val="346840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9BBE35-0E7B-4A48-9E29-E001391D0920}"/>
              </a:ext>
            </a:extLst>
          </p:cNvPr>
          <p:cNvSpPr>
            <a:spLocks noGrp="1"/>
          </p:cNvSpPr>
          <p:nvPr>
            <p:ph type="title"/>
          </p:nvPr>
        </p:nvSpPr>
        <p:spPr/>
        <p:txBody>
          <a:bodyPr/>
          <a:lstStyle/>
          <a:p>
            <a:r>
              <a:rPr lang="en-US" dirty="0"/>
              <a:t>Death</a:t>
            </a:r>
          </a:p>
        </p:txBody>
      </p:sp>
      <p:sp>
        <p:nvSpPr>
          <p:cNvPr id="8" name="Content Placeholder 7">
            <a:extLst>
              <a:ext uri="{FF2B5EF4-FFF2-40B4-BE49-F238E27FC236}">
                <a16:creationId xmlns:a16="http://schemas.microsoft.com/office/drawing/2014/main" id="{F2D167C1-A158-4FDE-99B5-A2A833A06249}"/>
              </a:ext>
            </a:extLst>
          </p:cNvPr>
          <p:cNvSpPr>
            <a:spLocks noGrp="1"/>
          </p:cNvSpPr>
          <p:nvPr>
            <p:ph sz="half" idx="1"/>
          </p:nvPr>
        </p:nvSpPr>
        <p:spPr/>
        <p:txBody>
          <a:bodyPr/>
          <a:lstStyle/>
          <a:p>
            <a:r>
              <a:rPr lang="en-US" dirty="0"/>
              <a:t>In 1946 King's College, Cambridge, named him an Honorary Fellow and invited him to live on campus. He remained there for the rest of his life. Forster died on June 7, 1970.</a:t>
            </a:r>
          </a:p>
          <a:p>
            <a:endParaRPr lang="en-US" dirty="0"/>
          </a:p>
        </p:txBody>
      </p:sp>
      <p:pic>
        <p:nvPicPr>
          <p:cNvPr id="10" name="Content Placeholder 9">
            <a:extLst>
              <a:ext uri="{FF2B5EF4-FFF2-40B4-BE49-F238E27FC236}">
                <a16:creationId xmlns:a16="http://schemas.microsoft.com/office/drawing/2014/main" id="{49D244F7-5541-46A2-8B87-CD2A3E650BE1}"/>
              </a:ext>
            </a:extLst>
          </p:cNvPr>
          <p:cNvPicPr>
            <a:picLocks noGrp="1" noChangeAspect="1"/>
          </p:cNvPicPr>
          <p:nvPr>
            <p:ph sz="half" idx="2"/>
          </p:nvPr>
        </p:nvPicPr>
        <p:blipFill>
          <a:blip r:embed="rId2"/>
          <a:stretch>
            <a:fillRect/>
          </a:stretch>
        </p:blipFill>
        <p:spPr>
          <a:xfrm>
            <a:off x="6340839" y="2286000"/>
            <a:ext cx="4458955" cy="2497015"/>
          </a:xfrm>
          <a:prstGeom prst="rect">
            <a:avLst/>
          </a:prstGeom>
        </p:spPr>
      </p:pic>
    </p:spTree>
    <p:extLst>
      <p:ext uri="{BB962C8B-B14F-4D97-AF65-F5344CB8AC3E}">
        <p14:creationId xmlns:p14="http://schemas.microsoft.com/office/powerpoint/2010/main" val="67658184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28</TotalTime>
  <Words>421</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Impact</vt:lpstr>
      <vt:lpstr>Badge</vt:lpstr>
      <vt:lpstr>E. M. Forster Biography</vt:lpstr>
      <vt:lpstr>E. M. Forster</vt:lpstr>
      <vt:lpstr>Family </vt:lpstr>
      <vt:lpstr>Education</vt:lpstr>
      <vt:lpstr>Literary Life </vt:lpstr>
      <vt:lpstr>literary works</vt:lpstr>
      <vt:lpstr>Most Famous Work</vt:lpstr>
      <vt:lpstr>Death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M. Forster Biography</dc:title>
  <dc:creator>Hassaan</dc:creator>
  <cp:lastModifiedBy>Hassaan</cp:lastModifiedBy>
  <cp:revision>10</cp:revision>
  <dcterms:created xsi:type="dcterms:W3CDTF">2020-05-03T10:54:51Z</dcterms:created>
  <dcterms:modified xsi:type="dcterms:W3CDTF">2020-05-03T17:00:00Z</dcterms:modified>
</cp:coreProperties>
</file>