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2" r:id="rId3"/>
    <p:sldId id="256" r:id="rId4"/>
    <p:sldId id="285" r:id="rId5"/>
    <p:sldId id="278" r:id="rId6"/>
    <p:sldId id="257" r:id="rId7"/>
    <p:sldId id="280" r:id="rId8"/>
    <p:sldId id="260" r:id="rId9"/>
    <p:sldId id="261" r:id="rId10"/>
    <p:sldId id="263" r:id="rId11"/>
    <p:sldId id="266" r:id="rId12"/>
    <p:sldId id="268" r:id="rId13"/>
    <p:sldId id="269" r:id="rId14"/>
    <p:sldId id="271" r:id="rId15"/>
    <p:sldId id="272" r:id="rId16"/>
    <p:sldId id="273" r:id="rId17"/>
    <p:sldId id="281" r:id="rId18"/>
    <p:sldId id="274" r:id="rId19"/>
    <p:sldId id="275" r:id="rId20"/>
    <p:sldId id="276" r:id="rId21"/>
    <p:sldId id="270" r:id="rId22"/>
    <p:sldId id="277" r:id="rId23"/>
    <p:sldId id="28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668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Cells and Tissues of Immune System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505200"/>
            <a:ext cx="4648200" cy="2514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             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t.z\Pictures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90800"/>
            <a:ext cx="73152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Neutrophils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Comprises majority of white blood cells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Polymorphnuclear leucocytes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Short lived 2-3 days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Azurophillic lysosomal granules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Phagocytosis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Eosinophils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Comprise of 2-5% of white blood cells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Bilobed nuclei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Digestion of pathogens which are larger in size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Inhibits inflammatory products of mast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Basophils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phagocytic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granulocytes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Histamine proteins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blood vessel permeability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Critical for the response to parasites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Mast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Mature as release from the blood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 in wide variety of tissues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Share features with basophils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Monocytes and Macrophages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Kidney shaped nucleus</a:t>
            </a:r>
          </a:p>
          <a:p>
            <a:pPr>
              <a:buNone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Monocytes convert into macrophages</a:t>
            </a:r>
          </a:p>
          <a:p>
            <a:pPr>
              <a:buNone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Macrophages resident in blood for long time</a:t>
            </a:r>
          </a:p>
          <a:p>
            <a:pPr>
              <a:buNone/>
            </a:pPr>
            <a:endParaRPr lang="en-US" sz="4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Kupffer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     (Liver)</a:t>
            </a:r>
          </a:p>
          <a:p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Mesangial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(Kidney)</a:t>
            </a:r>
          </a:p>
          <a:p>
            <a:r>
              <a:rPr lang="en-US" sz="4100" dirty="0" err="1" smtClean="0">
                <a:latin typeface="Times New Roman" pitchFamily="18" charset="0"/>
                <a:cs typeface="Times New Roman" pitchFamily="18" charset="0"/>
              </a:rPr>
              <a:t>Microglial</a:t>
            </a:r>
            <a:r>
              <a:rPr lang="en-US" sz="4100" dirty="0" smtClean="0">
                <a:latin typeface="Times New Roman" pitchFamily="18" charset="0"/>
                <a:cs typeface="Times New Roman" pitchFamily="18" charset="0"/>
              </a:rPr>
              <a:t>    (Brain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Dendritic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Role in adaptive immunity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 in spleen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surface area for the antigen representation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t.z\Pictures\cells-of-immune-system-26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4859" t="35074" r="6113"/>
          <a:stretch>
            <a:fillRect/>
          </a:stretch>
        </p:blipFill>
        <p:spPr bwMode="auto">
          <a:xfrm>
            <a:off x="381000" y="304800"/>
            <a:ext cx="84582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Follicular Dendritic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2211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develop from bone marrow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function as antigen representing cells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 in lymph and lymph node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Erythroid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Damage red blood cells also release signals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Induce innate immunity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mammals, these are enucleated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Megakaryocytes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 rise to platelets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Participates in blood clotting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Platelets do not have their own nuclei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315200" cy="12953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09800"/>
            <a:ext cx="7391400" cy="4191000"/>
          </a:xfrm>
        </p:spPr>
        <p:txBody>
          <a:bodyPr/>
          <a:lstStyle/>
          <a:p>
            <a:pPr algn="l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Immune system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organs of immune system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Tissues of immune system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Cells of immune system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Stem cells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Myeloid cells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Lymphoid cells</a:t>
            </a: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Lymphocytes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Cells involved in adaptive immune response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Divided into B, T, NK cells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Specific surface antigen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Proliferate into effectors and memory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t.z\Pictures\cells-of-immune-system-59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305799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Summary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t.z\Pictures\cells-of-immune-system-1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7924800" cy="4495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.z\Pictures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2296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2953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Immune System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14600"/>
            <a:ext cx="7162800" cy="3429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The bodily </a:t>
            </a:r>
            <a:r>
              <a:rPr lang="en-US" b="1" dirty="0" smtClean="0">
                <a:solidFill>
                  <a:schemeClr val="tx1"/>
                </a:solidFill>
              </a:rPr>
              <a:t>system</a:t>
            </a:r>
            <a:r>
              <a:rPr lang="en-US" dirty="0" smtClean="0">
                <a:solidFill>
                  <a:schemeClr val="tx1"/>
                </a:solidFill>
              </a:rPr>
              <a:t> that protects the body from foreign substances.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.z\Pictures\organ-and-tissues-of-immune-system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7620000" cy="54403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.z\Pictures\cell-tissue-of-immune-system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001000" cy="56689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Cells of Immune System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391400" cy="4572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 from progenator cells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Circulating cells in blood and lymph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collection in lymphoid organs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Scattered cells in all tissues except the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CNS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Hematopoietic Stem Cells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C:\Users\t.z\Pictures\bm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606" t="1773" r="9168" b="-686"/>
          <a:stretch>
            <a:fillRect/>
          </a:stretch>
        </p:blipFill>
        <p:spPr bwMode="auto">
          <a:xfrm>
            <a:off x="210163" y="1143000"/>
            <a:ext cx="8171837" cy="5486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t.z\Pictures\cells-of-immune-system-11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685800"/>
            <a:ext cx="8153399" cy="5791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.z\Pictures\cells-of-immune-system-12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8600"/>
            <a:ext cx="8305800" cy="632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266</Words>
  <Application>Microsoft Office PowerPoint</Application>
  <PresentationFormat>On-screen Show (4:3)</PresentationFormat>
  <Paragraphs>98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Cells and Tissues of Immune System</vt:lpstr>
      <vt:lpstr>Contents</vt:lpstr>
      <vt:lpstr>Immune System</vt:lpstr>
      <vt:lpstr>Slide 4</vt:lpstr>
      <vt:lpstr>Slide 5</vt:lpstr>
      <vt:lpstr>Cells of Immune System</vt:lpstr>
      <vt:lpstr>Hematopoietic Stem Cells</vt:lpstr>
      <vt:lpstr>Slide 8</vt:lpstr>
      <vt:lpstr>Slide 9</vt:lpstr>
      <vt:lpstr>Neutrophils</vt:lpstr>
      <vt:lpstr>Eosinophils</vt:lpstr>
      <vt:lpstr>Basophils</vt:lpstr>
      <vt:lpstr>Mast cells</vt:lpstr>
      <vt:lpstr>Monocytes and Macrophages</vt:lpstr>
      <vt:lpstr>Dendritic Cells</vt:lpstr>
      <vt:lpstr>Slide 16</vt:lpstr>
      <vt:lpstr>Follicular Dendritic Cells</vt:lpstr>
      <vt:lpstr>Erythroid cells</vt:lpstr>
      <vt:lpstr>Megakaryocytes</vt:lpstr>
      <vt:lpstr>Lymphocytes</vt:lpstr>
      <vt:lpstr>Slide 21</vt:lpstr>
      <vt:lpstr>Summary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System</dc:title>
  <dc:creator>t.z</dc:creator>
  <cp:lastModifiedBy>t.z</cp:lastModifiedBy>
  <cp:revision>82</cp:revision>
  <dcterms:created xsi:type="dcterms:W3CDTF">2006-08-16T00:00:00Z</dcterms:created>
  <dcterms:modified xsi:type="dcterms:W3CDTF">2020-01-31T04:58:12Z</dcterms:modified>
</cp:coreProperties>
</file>