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2E53-7991-46A5-AEFE-91587E098F8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5252-019F-4F1A-934E-59D69CCA8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2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2E53-7991-46A5-AEFE-91587E098F8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5252-019F-4F1A-934E-59D69CCA8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76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2E53-7991-46A5-AEFE-91587E098F8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5252-019F-4F1A-934E-59D69CCA8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2E53-7991-46A5-AEFE-91587E098F8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5252-019F-4F1A-934E-59D69CCA8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12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2E53-7991-46A5-AEFE-91587E098F8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5252-019F-4F1A-934E-59D69CCA8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5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2E53-7991-46A5-AEFE-91587E098F8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5252-019F-4F1A-934E-59D69CCA8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0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2E53-7991-46A5-AEFE-91587E098F8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5252-019F-4F1A-934E-59D69CCA8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2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2E53-7991-46A5-AEFE-91587E098F8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5252-019F-4F1A-934E-59D69CCA8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6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2E53-7991-46A5-AEFE-91587E098F8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5252-019F-4F1A-934E-59D69CCA8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0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2E53-7991-46A5-AEFE-91587E098F8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5252-019F-4F1A-934E-59D69CCA8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2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2E53-7991-46A5-AEFE-91587E098F8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5252-019F-4F1A-934E-59D69CCA8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7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72E53-7991-46A5-AEFE-91587E098F8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15252-019F-4F1A-934E-59D69CCA8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5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Cardiac Arrhythmia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Cardiac Arrhythmia</a:t>
            </a:r>
            <a:endParaRPr lang="en-US" dirty="0" smtClean="0"/>
          </a:p>
          <a:p>
            <a:r>
              <a:rPr lang="en-US" dirty="0" smtClean="0"/>
              <a:t>Variation in normal rhythm OR abnormal rhythm of</a:t>
            </a:r>
          </a:p>
          <a:p>
            <a:r>
              <a:rPr lang="en-US" dirty="0" smtClean="0"/>
              <a:t>heart </a:t>
            </a:r>
            <a:r>
              <a:rPr lang="en-US" dirty="0" err="1" smtClean="0"/>
              <a:t>beat,is</a:t>
            </a:r>
            <a:r>
              <a:rPr lang="en-US" dirty="0" smtClean="0"/>
              <a:t> called cardiac arrhythmia.</a:t>
            </a:r>
          </a:p>
          <a:p>
            <a:pPr>
              <a:buNone/>
            </a:pPr>
            <a:r>
              <a:rPr lang="en-US" b="1" i="1" dirty="0" smtClean="0"/>
              <a:t>Causes</a:t>
            </a:r>
            <a:endParaRPr lang="en-US" dirty="0" smtClean="0"/>
          </a:p>
          <a:p>
            <a:r>
              <a:rPr lang="en-US" dirty="0" smtClean="0"/>
              <a:t>(1)   Abnormal rhythmicity of pace-maker (SA node)</a:t>
            </a:r>
          </a:p>
          <a:p>
            <a:r>
              <a:rPr lang="en-US" dirty="0" smtClean="0"/>
              <a:t>(2)   Shift of pace-maker from normal pace-maker SA node to elsewhere.</a:t>
            </a:r>
          </a:p>
          <a:p>
            <a:r>
              <a:rPr lang="en-US" dirty="0" smtClean="0"/>
              <a:t>(3)   Blocks at different points in impulse transmission thru conductive system.</a:t>
            </a:r>
          </a:p>
          <a:p>
            <a:r>
              <a:rPr lang="en-US" dirty="0" smtClean="0"/>
              <a:t>(4)   Abnormal pathways of impulse transmission.</a:t>
            </a:r>
          </a:p>
          <a:p>
            <a:r>
              <a:rPr lang="en-US" dirty="0" smtClean="0"/>
              <a:t>(5)  Spontaneous generation of abnormal impulses in any part of heart.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295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Ventricular fibrillation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Ventricular fibrillation is the most serious of all </a:t>
            </a:r>
            <a:r>
              <a:rPr lang="en-US" dirty="0" err="1" smtClean="0"/>
              <a:t>cardic</a:t>
            </a:r>
            <a:r>
              <a:rPr lang="en-US" dirty="0" smtClean="0"/>
              <a:t> </a:t>
            </a:r>
            <a:r>
              <a:rPr lang="en-US" dirty="0" err="1" smtClean="0"/>
              <a:t>arrhytmias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occurs when an impulse stimulates first one portion of </a:t>
            </a:r>
            <a:r>
              <a:rPr lang="en-US" dirty="0" err="1" smtClean="0"/>
              <a:t>venticular</a:t>
            </a:r>
            <a:r>
              <a:rPr lang="en-US" dirty="0" smtClean="0"/>
              <a:t> muscles and then another and finally stimulates itself.</a:t>
            </a:r>
          </a:p>
          <a:p>
            <a:r>
              <a:rPr lang="en-US" dirty="0" smtClean="0"/>
              <a:t>This stimulation causes many portion of ventricles to contract at the same time while other portions relax therefor impulse travel </a:t>
            </a:r>
            <a:r>
              <a:rPr lang="en-US" dirty="0" err="1" smtClean="0"/>
              <a:t>arround</a:t>
            </a:r>
            <a:r>
              <a:rPr lang="en-US" dirty="0" smtClean="0"/>
              <a:t> the heart muscle.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216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ATRIAL FIBRILLATION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frequent cause of AF is an enlarge atrium resulting from heart valve lesions.</a:t>
            </a:r>
          </a:p>
          <a:p>
            <a:r>
              <a:rPr lang="en-US" dirty="0" smtClean="0"/>
              <a:t>The atria do not pump if they are fibrillating and the </a:t>
            </a:r>
            <a:r>
              <a:rPr lang="en-US" dirty="0" err="1" smtClean="0"/>
              <a:t>afficiency</a:t>
            </a:r>
            <a:r>
              <a:rPr lang="en-US" dirty="0" smtClean="0"/>
              <a:t> of ventricular pumping decreases 20 percent to 30 percent.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673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</a:t>
            </a:r>
            <a:r>
              <a:rPr lang="en-US" b="1" dirty="0" smtClean="0"/>
              <a:t>aroxysmal tachycardia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cause of paroxysmal tachycardia is believed to be re-entrant pathways that set up local repeated self-re-excitation.</a:t>
            </a:r>
          </a:p>
          <a:p>
            <a:r>
              <a:rPr lang="en-US" dirty="0" smtClean="0"/>
              <a:t>The rapid rhythm of the area causes it to become the new pacemaker of the heart.</a:t>
            </a:r>
          </a:p>
          <a:p>
            <a:r>
              <a:rPr lang="en-US" dirty="0" smtClean="0"/>
              <a:t>Paroxysmal tachycardia means that the heart rate  increases in rapid bursts and then, after few seconds, minutes , or hours, returns to normal.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274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Paroxysmal tachycardia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Treatment is administration of pharmacological agents that decrease the sodium or </a:t>
            </a:r>
            <a:r>
              <a:rPr lang="en-US" dirty="0" err="1" smtClean="0"/>
              <a:t>potasium</a:t>
            </a:r>
            <a:r>
              <a:rPr lang="en-US" dirty="0" smtClean="0"/>
              <a:t> permeability of </a:t>
            </a:r>
            <a:r>
              <a:rPr lang="en-US" dirty="0" err="1" smtClean="0"/>
              <a:t>cardic</a:t>
            </a:r>
            <a:r>
              <a:rPr lang="en-US" dirty="0" smtClean="0"/>
              <a:t> muscle and thus inhibit the fast rhythmical discharge of the irritable area.</a:t>
            </a:r>
          </a:p>
          <a:p>
            <a:r>
              <a:rPr lang="en-US" dirty="0" smtClean="0"/>
              <a:t>Two basic types of paroxysmal tachycardia occur:</a:t>
            </a:r>
          </a:p>
          <a:p>
            <a:r>
              <a:rPr lang="en-US" dirty="0" smtClean="0"/>
              <a:t>Atrial paroxysmal tachycardia. When the origin of the tachycardia is the atrium but is not close to the sinoatrial node, an inverted P  wave appears that is caused by atrial depolarization in the direction opposite from normal.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666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Paroxysmal tachycardia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the abnormal rhythm originates in the A-V node, P waves are obscured or inverted; this condition is called supraventricular tachycardia.</a:t>
            </a:r>
          </a:p>
          <a:p>
            <a:r>
              <a:rPr lang="en-US" dirty="0" smtClean="0"/>
              <a:t>Ventricular paroxysmal tachycardia. This type of tachycardia usually does not occur unless significant ischemic damage is present in the ventricles. This abnormality often initiates lethal fibrillation.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210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Cardiac Arrhythmia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b="1" dirty="0" smtClean="0"/>
              <a:t>Normal Sinus Rhythm</a:t>
            </a:r>
            <a:endParaRPr lang="en-US" dirty="0" smtClean="0"/>
          </a:p>
          <a:p>
            <a:pPr algn="just"/>
            <a:r>
              <a:rPr lang="en-US" dirty="0" smtClean="0"/>
              <a:t>When rhythmic cardiac impulses normally originate in SA node, it is called normal sinus rhythm.</a:t>
            </a:r>
          </a:p>
          <a:p>
            <a:pPr algn="just">
              <a:buNone/>
            </a:pPr>
            <a:r>
              <a:rPr lang="en-US" b="1" dirty="0" smtClean="0"/>
              <a:t>Bradycardia</a:t>
            </a:r>
            <a:r>
              <a:rPr lang="en-US" dirty="0" smtClean="0"/>
              <a:t>                                                              </a:t>
            </a:r>
          </a:p>
          <a:p>
            <a:pPr algn="just"/>
            <a:r>
              <a:rPr lang="en-US" dirty="0" smtClean="0"/>
              <a:t>Dec. heart rate is called bradycardia(&lt; 60 beat per min.)</a:t>
            </a:r>
          </a:p>
          <a:p>
            <a:pPr algn="just"/>
            <a:r>
              <a:rPr lang="en-US" b="1" dirty="0" smtClean="0"/>
              <a:t>Found in</a:t>
            </a:r>
            <a:endParaRPr lang="en-US" dirty="0" smtClean="0"/>
          </a:p>
          <a:p>
            <a:pPr algn="just"/>
            <a:r>
              <a:rPr lang="en-US" dirty="0" smtClean="0"/>
              <a:t>(1)   Sleep</a:t>
            </a:r>
          </a:p>
          <a:p>
            <a:pPr algn="just"/>
            <a:r>
              <a:rPr lang="en-US" dirty="0" smtClean="0"/>
              <a:t>(2)   </a:t>
            </a:r>
            <a:r>
              <a:rPr lang="en-US" dirty="0" err="1" smtClean="0"/>
              <a:t>Athelets</a:t>
            </a:r>
            <a:endParaRPr lang="en-US" dirty="0" smtClean="0"/>
          </a:p>
          <a:p>
            <a:pPr algn="just"/>
            <a:r>
              <a:rPr lang="en-US" dirty="0" smtClean="0"/>
              <a:t>(3) Vagal stimulation </a:t>
            </a:r>
          </a:p>
          <a:p>
            <a:pPr algn="just"/>
            <a:r>
              <a:rPr lang="en-US" dirty="0" smtClean="0"/>
              <a:t>(4) Carotid sinus syndrome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06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Cardiac Arrhythmia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Tachycardia</a:t>
            </a:r>
            <a:endParaRPr lang="en-US" dirty="0" smtClean="0"/>
          </a:p>
          <a:p>
            <a:r>
              <a:rPr lang="en-US" dirty="0" smtClean="0"/>
              <a:t>Inc. heart rate above 100 beats per min. is-called tachycardia.</a:t>
            </a:r>
          </a:p>
          <a:p>
            <a:r>
              <a:rPr lang="en-US" b="1" dirty="0" smtClean="0"/>
              <a:t>Found in.</a:t>
            </a:r>
            <a:endParaRPr lang="en-US" dirty="0" smtClean="0"/>
          </a:p>
          <a:p>
            <a:r>
              <a:rPr lang="en-US" dirty="0" smtClean="0"/>
              <a:t>(1)   Fever           .</a:t>
            </a:r>
          </a:p>
          <a:p>
            <a:r>
              <a:rPr lang="en-US" dirty="0" smtClean="0"/>
              <a:t>(2)   Emotion</a:t>
            </a:r>
          </a:p>
          <a:p>
            <a:r>
              <a:rPr lang="en-US" dirty="0" smtClean="0"/>
              <a:t>(3)   Exercise</a:t>
            </a:r>
          </a:p>
          <a:p>
            <a:r>
              <a:rPr lang="en-US" dirty="0" smtClean="0"/>
              <a:t>(4)   Sympathetic stimulation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28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Cardiac Arrhythmia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Re-Entry Or Circus Movement</a:t>
            </a:r>
            <a:endParaRPr lang="en-US" dirty="0" smtClean="0"/>
          </a:p>
          <a:p>
            <a:r>
              <a:rPr lang="en-US" dirty="0" smtClean="0"/>
              <a:t>When a cardiac  impulse   travels, under, abnormal conditions/ around and around in cardiac muscle without stopping, resulting in cardiac arrhythmias; it is called re-entry or circus movement. </a:t>
            </a:r>
            <a:r>
              <a:rPr lang="en-US" i="1" dirty="0" smtClean="0"/>
              <a:t>Causes</a:t>
            </a:r>
            <a:endParaRPr lang="en-US" dirty="0" smtClean="0"/>
          </a:p>
          <a:p>
            <a:r>
              <a:rPr lang="en-US" dirty="0" smtClean="0"/>
              <a:t>(1)   If length of pathway around circle is long, </a:t>
            </a:r>
            <a:r>
              <a:rPr lang="en-US" dirty="0" err="1" smtClean="0"/>
              <a:t>eg</a:t>
            </a:r>
            <a:r>
              <a:rPr lang="en-US" dirty="0" smtClean="0"/>
              <a:t> in dilated heart.</a:t>
            </a:r>
          </a:p>
          <a:p>
            <a:r>
              <a:rPr lang="en-US" dirty="0" smtClean="0"/>
              <a:t>(2)   If velocity of conduction is decreased, </a:t>
            </a:r>
            <a:r>
              <a:rPr lang="en-US" dirty="0" err="1" smtClean="0"/>
              <a:t>eg</a:t>
            </a:r>
            <a:r>
              <a:rPr lang="en-US" dirty="0" smtClean="0"/>
              <a:t> in block of Purkinje system</a:t>
            </a:r>
          </a:p>
          <a:p>
            <a:r>
              <a:rPr lang="en-US" dirty="0" smtClean="0"/>
              <a:t>(3)   If refractory period of muscle is shortened, </a:t>
            </a:r>
            <a:r>
              <a:rPr lang="en-US" dirty="0" err="1" smtClean="0"/>
              <a:t>eg</a:t>
            </a:r>
            <a:r>
              <a:rPr lang="en-US" dirty="0" smtClean="0"/>
              <a:t> epinephrine injection.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058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Sino-Atrial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When impulses from SA node is blocked before it</a:t>
            </a:r>
          </a:p>
          <a:p>
            <a:pPr algn="just"/>
            <a:r>
              <a:rPr lang="en-US" dirty="0" smtClean="0"/>
              <a:t>enters atrial muscle, it is called </a:t>
            </a:r>
            <a:r>
              <a:rPr lang="en-US" dirty="0" err="1" smtClean="0"/>
              <a:t>sino</a:t>
            </a:r>
            <a:r>
              <a:rPr lang="en-US" dirty="0" smtClean="0"/>
              <a:t>-atrial block.</a:t>
            </a:r>
          </a:p>
          <a:p>
            <a:pPr algn="just"/>
            <a:r>
              <a:rPr lang="en-US" b="1" i="1" dirty="0" smtClean="0"/>
              <a:t>Characteristics</a:t>
            </a:r>
            <a:endParaRPr lang="en-US" dirty="0" smtClean="0"/>
          </a:p>
          <a:p>
            <a:pPr algn="just"/>
            <a:r>
              <a:rPr lang="en-US" i="1" dirty="0" smtClean="0"/>
              <a:t>II) </a:t>
            </a:r>
            <a:r>
              <a:rPr lang="en-US" dirty="0" smtClean="0"/>
              <a:t>Sudden cessation of P wave in SGG</a:t>
            </a:r>
          </a:p>
          <a:p>
            <a:pPr algn="just"/>
            <a:r>
              <a:rPr lang="en-US" dirty="0" smtClean="0"/>
              <a:t>(2)   Atria does not contract, resulting in missing or 1 complete heart beat</a:t>
            </a:r>
          </a:p>
          <a:p>
            <a:pPr algn="just"/>
            <a:r>
              <a:rPr lang="en-US" dirty="0" smtClean="0"/>
              <a:t>(3)   After sometimes AV node becomes pace-maker and ventricle contracts with a new rhythm; so, QRS complex is not completely absent in ECG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919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Atrio</a:t>
            </a:r>
            <a:r>
              <a:rPr lang="en-US" b="1" dirty="0" smtClean="0"/>
              <a:t>-Ventricular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Type of </a:t>
            </a:r>
            <a:r>
              <a:rPr lang="en-US" b="1" dirty="0" err="1" smtClean="0"/>
              <a:t>Atrio</a:t>
            </a:r>
            <a:r>
              <a:rPr lang="en-US" b="1" dirty="0" smtClean="0"/>
              <a:t>-Ventricular Block</a:t>
            </a:r>
            <a:r>
              <a:rPr lang="en-US" dirty="0" smtClean="0"/>
              <a:t>                 </a:t>
            </a:r>
          </a:p>
          <a:p>
            <a:r>
              <a:rPr lang="en-US" dirty="0" smtClean="0"/>
              <a:t>Three types:</a:t>
            </a:r>
          </a:p>
          <a:p>
            <a:r>
              <a:rPr lang="en-US" b="1" i="1" dirty="0" smtClean="0"/>
              <a:t>(1)</a:t>
            </a:r>
            <a:r>
              <a:rPr lang="en-US" i="1" dirty="0" smtClean="0"/>
              <a:t>   </a:t>
            </a:r>
            <a:r>
              <a:rPr lang="en-US" b="1" i="1" dirty="0" smtClean="0"/>
              <a:t>First Degree Incomplete Block</a:t>
            </a:r>
            <a:endParaRPr lang="en-US" dirty="0" smtClean="0"/>
          </a:p>
          <a:p>
            <a:r>
              <a:rPr lang="en-US" dirty="0" smtClean="0"/>
              <a:t>In this, all impulses from atria are transmitted very slowly to ventricles, causing prolonged PR interval </a:t>
            </a:r>
            <a:r>
              <a:rPr lang="en-US" dirty="0" smtClean="0">
                <a:sym typeface="Wingdings" pitchFamily="2" charset="2"/>
              </a:rPr>
              <a:t>&gt;</a:t>
            </a:r>
            <a:r>
              <a:rPr lang="en-US" dirty="0" smtClean="0"/>
              <a:t> 220 msec. (Normal PR interval is 120 -210msecond).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74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Atrio</a:t>
            </a:r>
            <a:r>
              <a:rPr lang="en-US" b="1" dirty="0" smtClean="0"/>
              <a:t>-Ventricular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i="1" dirty="0" smtClean="0"/>
              <a:t>(2)</a:t>
            </a:r>
            <a:r>
              <a:rPr lang="en-US" i="1" dirty="0" smtClean="0"/>
              <a:t>   </a:t>
            </a:r>
            <a:r>
              <a:rPr lang="en-US" b="1" i="1" dirty="0" smtClean="0"/>
              <a:t>Second Degree Incomplete Block</a:t>
            </a:r>
            <a:endParaRPr lang="en-US" dirty="0" smtClean="0"/>
          </a:p>
          <a:p>
            <a:pPr algn="just"/>
            <a:r>
              <a:rPr lang="en-US" dirty="0" smtClean="0"/>
              <a:t>In this impulse passes into ventricles after one atrial contraction and fails to pass after next, alternating b/w conduction and non-conduction and causing dropped contraction of ventricles. </a:t>
            </a:r>
            <a:r>
              <a:rPr lang="en-US" dirty="0" err="1" smtClean="0"/>
              <a:t>Mobitz</a:t>
            </a:r>
            <a:r>
              <a:rPr lang="en-US" dirty="0" smtClean="0"/>
              <a:t> I (</a:t>
            </a:r>
            <a:r>
              <a:rPr lang="en-US" dirty="0" err="1" smtClean="0"/>
              <a:t>wenckebach</a:t>
            </a:r>
            <a:r>
              <a:rPr lang="en-US" dirty="0" smtClean="0"/>
              <a:t>): PR interval progressively lengthens.</a:t>
            </a:r>
          </a:p>
          <a:p>
            <a:pPr algn="just"/>
            <a:r>
              <a:rPr lang="en-US" dirty="0" err="1" smtClean="0"/>
              <a:t>Mcbitz</a:t>
            </a:r>
            <a:r>
              <a:rPr lang="en-US" dirty="0" smtClean="0"/>
              <a:t> II: no measureable lengthening of the PR interval.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197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Atrio</a:t>
            </a:r>
            <a:r>
              <a:rPr lang="en-US" b="1" dirty="0" smtClean="0"/>
              <a:t>-Ventricular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(3)</a:t>
            </a:r>
            <a:r>
              <a:rPr lang="en-US" i="1" dirty="0" smtClean="0"/>
              <a:t>   </a:t>
            </a:r>
            <a:r>
              <a:rPr lang="en-US" b="1" i="1" dirty="0" smtClean="0"/>
              <a:t>Third Degree Complete Block</a:t>
            </a:r>
            <a:endParaRPr lang="en-US" dirty="0" smtClean="0"/>
          </a:p>
          <a:p>
            <a:pPr algn="just"/>
            <a:r>
              <a:rPr lang="en-US" dirty="0" smtClean="0"/>
              <a:t>In this, impulses from atria cannot pass into ventricles, so that atria contract at rhythm of SA node and ventricle contract at their own natural rhythm. Atria &amp; ventricles beat independently. The ECG is characterized as having no correlation between P waves and QRS complexes.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44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Cardiac Arrhythmias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/>
              <a:t>Ventricular Escape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When impulse transmission is blocked at AV node or AV bundle due to excess vagal stimulation of in third degree complete heart block, ventricles stop beating for 4-10 second (due to over-drive suppression); </a:t>
            </a:r>
          </a:p>
          <a:p>
            <a:pPr algn="just"/>
            <a:r>
              <a:rPr lang="en-US" dirty="0"/>
              <a:t>T</a:t>
            </a:r>
            <a:r>
              <a:rPr lang="en-US" dirty="0" smtClean="0"/>
              <a:t>hen -rhythmic focus in Purkinje fibers suddenly begin to act as ventricular pace-maker, causing ventricular contraction at a rate of 15-40 beats per min. this is called ventricular escape.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165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871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Cardiac Arrhythmia </vt:lpstr>
      <vt:lpstr>Cardiac Arrhythmia</vt:lpstr>
      <vt:lpstr>Cardiac Arrhythmia</vt:lpstr>
      <vt:lpstr>Cardiac Arrhythmia</vt:lpstr>
      <vt:lpstr>Sino-Atrial Block</vt:lpstr>
      <vt:lpstr>Atrio-Ventricular Block</vt:lpstr>
      <vt:lpstr>Atrio-Ventricular Block</vt:lpstr>
      <vt:lpstr>Atrio-Ventricular Block</vt:lpstr>
      <vt:lpstr>Cardiac Arrhythmias </vt:lpstr>
      <vt:lpstr> Ventricular fibrillation </vt:lpstr>
      <vt:lpstr>ATRIAL FIBRILLATION</vt:lpstr>
      <vt:lpstr>Paroxysmal tachycardia</vt:lpstr>
      <vt:lpstr>Paroxysmal tachycardia</vt:lpstr>
      <vt:lpstr>Paroxysmal tachycardia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Cardiac Arrhythmia </dc:title>
  <dc:creator>Usman Sandhu</dc:creator>
  <cp:lastModifiedBy>Usman Sandhu</cp:lastModifiedBy>
  <cp:revision>17</cp:revision>
  <dcterms:created xsi:type="dcterms:W3CDTF">2018-02-25T11:59:21Z</dcterms:created>
  <dcterms:modified xsi:type="dcterms:W3CDTF">2018-02-25T13:30:55Z</dcterms:modified>
</cp:coreProperties>
</file>