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6" r:id="rId3"/>
    <p:sldId id="274" r:id="rId4"/>
    <p:sldId id="259" r:id="rId5"/>
    <p:sldId id="258" r:id="rId6"/>
    <p:sldId id="275" r:id="rId7"/>
    <p:sldId id="260" r:id="rId8"/>
    <p:sldId id="261" r:id="rId9"/>
    <p:sldId id="262" r:id="rId10"/>
    <p:sldId id="277" r:id="rId11"/>
    <p:sldId id="263" r:id="rId12"/>
    <p:sldId id="276" r:id="rId13"/>
    <p:sldId id="264" r:id="rId14"/>
    <p:sldId id="265" r:id="rId15"/>
    <p:sldId id="268" r:id="rId16"/>
    <p:sldId id="269" r:id="rId17"/>
    <p:sldId id="266"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63EFE-2096-4B44-A9CF-9BEFBA62A83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591D750-F8DB-4E61-81EE-FED2D470D0B0}">
      <dgm:prSet phldrT="[Text]"/>
      <dgm:spPr/>
      <dgm:t>
        <a:bodyPr/>
        <a:lstStyle/>
        <a:p>
          <a:r>
            <a:rPr lang="en-US" dirty="0" smtClean="0"/>
            <a:t>Description</a:t>
          </a:r>
          <a:endParaRPr lang="en-US" dirty="0"/>
        </a:p>
      </dgm:t>
    </dgm:pt>
    <dgm:pt modelId="{D7295F92-5EA7-4CE4-B68C-A206F6552074}" type="parTrans" cxnId="{5F09271D-871A-4DE9-8252-C07D45CB53FA}">
      <dgm:prSet/>
      <dgm:spPr/>
      <dgm:t>
        <a:bodyPr/>
        <a:lstStyle/>
        <a:p>
          <a:endParaRPr lang="en-US"/>
        </a:p>
      </dgm:t>
    </dgm:pt>
    <dgm:pt modelId="{37A9E70F-68AA-492C-BAB8-0AA961446782}" type="sibTrans" cxnId="{5F09271D-871A-4DE9-8252-C07D45CB53FA}">
      <dgm:prSet/>
      <dgm:spPr/>
      <dgm:t>
        <a:bodyPr/>
        <a:lstStyle/>
        <a:p>
          <a:endParaRPr lang="en-US"/>
        </a:p>
      </dgm:t>
    </dgm:pt>
    <dgm:pt modelId="{D1F81B23-15FE-4DA3-85FF-FD9945C0213C}">
      <dgm:prSet phldrT="[Text]"/>
      <dgm:spPr/>
      <dgm:t>
        <a:bodyPr/>
        <a:lstStyle/>
        <a:p>
          <a:r>
            <a:rPr lang="en-US" dirty="0" smtClean="0"/>
            <a:t>Prediction</a:t>
          </a:r>
          <a:endParaRPr lang="en-US" dirty="0"/>
        </a:p>
      </dgm:t>
    </dgm:pt>
    <dgm:pt modelId="{1410C54F-207E-4A62-8237-12A299111A03}" type="parTrans" cxnId="{F8E273A4-6E49-45D9-8686-56D39963E344}">
      <dgm:prSet/>
      <dgm:spPr/>
      <dgm:t>
        <a:bodyPr/>
        <a:lstStyle/>
        <a:p>
          <a:endParaRPr lang="en-US"/>
        </a:p>
      </dgm:t>
    </dgm:pt>
    <dgm:pt modelId="{92BDE8E2-DB88-4887-8FC6-501B631A74D9}" type="sibTrans" cxnId="{F8E273A4-6E49-45D9-8686-56D39963E344}">
      <dgm:prSet/>
      <dgm:spPr/>
      <dgm:t>
        <a:bodyPr/>
        <a:lstStyle/>
        <a:p>
          <a:endParaRPr lang="en-US"/>
        </a:p>
      </dgm:t>
    </dgm:pt>
    <dgm:pt modelId="{54C9429E-C8E1-4FE8-BD62-75EE4F7870DC}">
      <dgm:prSet phldrT="[Text]"/>
      <dgm:spPr/>
      <dgm:t>
        <a:bodyPr/>
        <a:lstStyle/>
        <a:p>
          <a:r>
            <a:rPr lang="en-US" smtClean="0"/>
            <a:t>Determine cause </a:t>
          </a:r>
          <a:r>
            <a:rPr lang="en-US" dirty="0" smtClean="0"/>
            <a:t>of behavior</a:t>
          </a:r>
          <a:endParaRPr lang="en-US" dirty="0"/>
        </a:p>
      </dgm:t>
    </dgm:pt>
    <dgm:pt modelId="{24E34512-BF2C-48AB-9E50-ACBF211C2250}" type="parTrans" cxnId="{98B1EBB8-9718-423B-94F4-A97E0B6469ED}">
      <dgm:prSet/>
      <dgm:spPr/>
      <dgm:t>
        <a:bodyPr/>
        <a:lstStyle/>
        <a:p>
          <a:endParaRPr lang="en-US"/>
        </a:p>
      </dgm:t>
    </dgm:pt>
    <dgm:pt modelId="{4C0E5F63-6814-47DC-A496-C179D6D07D5D}" type="sibTrans" cxnId="{98B1EBB8-9718-423B-94F4-A97E0B6469ED}">
      <dgm:prSet/>
      <dgm:spPr/>
      <dgm:t>
        <a:bodyPr/>
        <a:lstStyle/>
        <a:p>
          <a:endParaRPr lang="en-US"/>
        </a:p>
      </dgm:t>
    </dgm:pt>
    <dgm:pt modelId="{3D2FF36A-6273-453F-A2FE-788ADF6D6633}">
      <dgm:prSet/>
      <dgm:spPr/>
      <dgm:t>
        <a:bodyPr/>
        <a:lstStyle/>
        <a:p>
          <a:r>
            <a:rPr lang="en-US" dirty="0" smtClean="0"/>
            <a:t>Explain Behavior</a:t>
          </a:r>
          <a:endParaRPr lang="en-US" dirty="0"/>
        </a:p>
      </dgm:t>
    </dgm:pt>
    <dgm:pt modelId="{24037E9D-3A4A-4F71-9E8F-8107B3BD5324}" type="parTrans" cxnId="{214BB6E3-E79F-40CB-8A2B-410D7C177CCE}">
      <dgm:prSet/>
      <dgm:spPr/>
      <dgm:t>
        <a:bodyPr/>
        <a:lstStyle/>
        <a:p>
          <a:endParaRPr lang="en-US"/>
        </a:p>
      </dgm:t>
    </dgm:pt>
    <dgm:pt modelId="{840AF0D9-6452-4E72-8C54-03856F393078}" type="sibTrans" cxnId="{214BB6E3-E79F-40CB-8A2B-410D7C177CCE}">
      <dgm:prSet/>
      <dgm:spPr/>
      <dgm:t>
        <a:bodyPr/>
        <a:lstStyle/>
        <a:p>
          <a:endParaRPr lang="en-US"/>
        </a:p>
      </dgm:t>
    </dgm:pt>
    <dgm:pt modelId="{03745FD4-54CE-4FDD-9E07-244B94141AE2}" type="pres">
      <dgm:prSet presAssocID="{1A063EFE-2096-4B44-A9CF-9BEFBA62A83B}" presName="linear" presStyleCnt="0">
        <dgm:presLayoutVars>
          <dgm:dir/>
          <dgm:animLvl val="lvl"/>
          <dgm:resizeHandles val="exact"/>
        </dgm:presLayoutVars>
      </dgm:prSet>
      <dgm:spPr/>
      <dgm:t>
        <a:bodyPr/>
        <a:lstStyle/>
        <a:p>
          <a:endParaRPr lang="en-US"/>
        </a:p>
      </dgm:t>
    </dgm:pt>
    <dgm:pt modelId="{A8C28CEA-084A-40EA-91C9-B1DC68704C11}" type="pres">
      <dgm:prSet presAssocID="{5591D750-F8DB-4E61-81EE-FED2D470D0B0}" presName="parentLin" presStyleCnt="0"/>
      <dgm:spPr/>
    </dgm:pt>
    <dgm:pt modelId="{2FEF6EE1-A5D9-495F-B0DC-C1F28F249FA1}" type="pres">
      <dgm:prSet presAssocID="{5591D750-F8DB-4E61-81EE-FED2D470D0B0}" presName="parentLeftMargin" presStyleLbl="node1" presStyleIdx="0" presStyleCnt="4"/>
      <dgm:spPr/>
      <dgm:t>
        <a:bodyPr/>
        <a:lstStyle/>
        <a:p>
          <a:endParaRPr lang="en-US"/>
        </a:p>
      </dgm:t>
    </dgm:pt>
    <dgm:pt modelId="{20AB7F2A-C84E-4E6B-9A18-68FC36A16372}" type="pres">
      <dgm:prSet presAssocID="{5591D750-F8DB-4E61-81EE-FED2D470D0B0}" presName="parentText" presStyleLbl="node1" presStyleIdx="0" presStyleCnt="4">
        <dgm:presLayoutVars>
          <dgm:chMax val="0"/>
          <dgm:bulletEnabled val="1"/>
        </dgm:presLayoutVars>
      </dgm:prSet>
      <dgm:spPr/>
      <dgm:t>
        <a:bodyPr/>
        <a:lstStyle/>
        <a:p>
          <a:endParaRPr lang="en-US"/>
        </a:p>
      </dgm:t>
    </dgm:pt>
    <dgm:pt modelId="{4C8864D6-753B-4916-85DD-BBEC340F3A8B}" type="pres">
      <dgm:prSet presAssocID="{5591D750-F8DB-4E61-81EE-FED2D470D0B0}" presName="negativeSpace" presStyleCnt="0"/>
      <dgm:spPr/>
    </dgm:pt>
    <dgm:pt modelId="{E308101F-E9C2-401F-B090-725495E8D5EB}" type="pres">
      <dgm:prSet presAssocID="{5591D750-F8DB-4E61-81EE-FED2D470D0B0}" presName="childText" presStyleLbl="conFgAcc1" presStyleIdx="0" presStyleCnt="4">
        <dgm:presLayoutVars>
          <dgm:bulletEnabled val="1"/>
        </dgm:presLayoutVars>
      </dgm:prSet>
      <dgm:spPr/>
    </dgm:pt>
    <dgm:pt modelId="{BB288412-E579-4CC9-914F-79A91E723562}" type="pres">
      <dgm:prSet presAssocID="{37A9E70F-68AA-492C-BAB8-0AA961446782}" presName="spaceBetweenRectangles" presStyleCnt="0"/>
      <dgm:spPr/>
    </dgm:pt>
    <dgm:pt modelId="{8DD9960B-6920-4A24-BFAD-D3E44D418DBE}" type="pres">
      <dgm:prSet presAssocID="{D1F81B23-15FE-4DA3-85FF-FD9945C0213C}" presName="parentLin" presStyleCnt="0"/>
      <dgm:spPr/>
    </dgm:pt>
    <dgm:pt modelId="{74B4ED7E-316A-4F24-83D7-D55E5AF5A1CC}" type="pres">
      <dgm:prSet presAssocID="{D1F81B23-15FE-4DA3-85FF-FD9945C0213C}" presName="parentLeftMargin" presStyleLbl="node1" presStyleIdx="0" presStyleCnt="4"/>
      <dgm:spPr/>
      <dgm:t>
        <a:bodyPr/>
        <a:lstStyle/>
        <a:p>
          <a:endParaRPr lang="en-US"/>
        </a:p>
      </dgm:t>
    </dgm:pt>
    <dgm:pt modelId="{55987371-61DC-4BAB-9673-6B7DD64F6E3B}" type="pres">
      <dgm:prSet presAssocID="{D1F81B23-15FE-4DA3-85FF-FD9945C0213C}" presName="parentText" presStyleLbl="node1" presStyleIdx="1" presStyleCnt="4">
        <dgm:presLayoutVars>
          <dgm:chMax val="0"/>
          <dgm:bulletEnabled val="1"/>
        </dgm:presLayoutVars>
      </dgm:prSet>
      <dgm:spPr/>
      <dgm:t>
        <a:bodyPr/>
        <a:lstStyle/>
        <a:p>
          <a:endParaRPr lang="en-US"/>
        </a:p>
      </dgm:t>
    </dgm:pt>
    <dgm:pt modelId="{70C94536-9ADF-4927-AEFD-3719FDA3B249}" type="pres">
      <dgm:prSet presAssocID="{D1F81B23-15FE-4DA3-85FF-FD9945C0213C}" presName="negativeSpace" presStyleCnt="0"/>
      <dgm:spPr/>
    </dgm:pt>
    <dgm:pt modelId="{4B46B1C8-3698-4A4C-8B51-8CBACE2C9415}" type="pres">
      <dgm:prSet presAssocID="{D1F81B23-15FE-4DA3-85FF-FD9945C0213C}" presName="childText" presStyleLbl="conFgAcc1" presStyleIdx="1" presStyleCnt="4">
        <dgm:presLayoutVars>
          <dgm:bulletEnabled val="1"/>
        </dgm:presLayoutVars>
      </dgm:prSet>
      <dgm:spPr/>
    </dgm:pt>
    <dgm:pt modelId="{658C1591-6826-4441-9C99-5E0CB3CCF422}" type="pres">
      <dgm:prSet presAssocID="{92BDE8E2-DB88-4887-8FC6-501B631A74D9}" presName="spaceBetweenRectangles" presStyleCnt="0"/>
      <dgm:spPr/>
    </dgm:pt>
    <dgm:pt modelId="{07D200A1-F47D-45B4-A5FD-F3FE3D2D9626}" type="pres">
      <dgm:prSet presAssocID="{54C9429E-C8E1-4FE8-BD62-75EE4F7870DC}" presName="parentLin" presStyleCnt="0"/>
      <dgm:spPr/>
    </dgm:pt>
    <dgm:pt modelId="{B0A28A54-FFD2-40C5-B823-4ECACA5C4671}" type="pres">
      <dgm:prSet presAssocID="{54C9429E-C8E1-4FE8-BD62-75EE4F7870DC}" presName="parentLeftMargin" presStyleLbl="node1" presStyleIdx="1" presStyleCnt="4"/>
      <dgm:spPr/>
      <dgm:t>
        <a:bodyPr/>
        <a:lstStyle/>
        <a:p>
          <a:endParaRPr lang="en-US"/>
        </a:p>
      </dgm:t>
    </dgm:pt>
    <dgm:pt modelId="{6077B21F-AE46-46C1-A849-21D132D358FB}" type="pres">
      <dgm:prSet presAssocID="{54C9429E-C8E1-4FE8-BD62-75EE4F7870DC}" presName="parentText" presStyleLbl="node1" presStyleIdx="2" presStyleCnt="4">
        <dgm:presLayoutVars>
          <dgm:chMax val="0"/>
          <dgm:bulletEnabled val="1"/>
        </dgm:presLayoutVars>
      </dgm:prSet>
      <dgm:spPr/>
      <dgm:t>
        <a:bodyPr/>
        <a:lstStyle/>
        <a:p>
          <a:endParaRPr lang="en-US"/>
        </a:p>
      </dgm:t>
    </dgm:pt>
    <dgm:pt modelId="{9FB7D6BC-84AF-4FE4-89E8-1FBA5448B0E9}" type="pres">
      <dgm:prSet presAssocID="{54C9429E-C8E1-4FE8-BD62-75EE4F7870DC}" presName="negativeSpace" presStyleCnt="0"/>
      <dgm:spPr/>
    </dgm:pt>
    <dgm:pt modelId="{96A5A5AA-FF84-4A15-8F19-FE6E884D177E}" type="pres">
      <dgm:prSet presAssocID="{54C9429E-C8E1-4FE8-BD62-75EE4F7870DC}" presName="childText" presStyleLbl="conFgAcc1" presStyleIdx="2" presStyleCnt="4">
        <dgm:presLayoutVars>
          <dgm:bulletEnabled val="1"/>
        </dgm:presLayoutVars>
      </dgm:prSet>
      <dgm:spPr/>
    </dgm:pt>
    <dgm:pt modelId="{B47609B7-D461-4065-A26E-1C07F4D9543D}" type="pres">
      <dgm:prSet presAssocID="{4C0E5F63-6814-47DC-A496-C179D6D07D5D}" presName="spaceBetweenRectangles" presStyleCnt="0"/>
      <dgm:spPr/>
    </dgm:pt>
    <dgm:pt modelId="{FB9E1E86-F72F-41D9-A83C-374FAE6A765F}" type="pres">
      <dgm:prSet presAssocID="{3D2FF36A-6273-453F-A2FE-788ADF6D6633}" presName="parentLin" presStyleCnt="0"/>
      <dgm:spPr/>
    </dgm:pt>
    <dgm:pt modelId="{A002C250-43AC-4154-908E-05A1BFE5FF7B}" type="pres">
      <dgm:prSet presAssocID="{3D2FF36A-6273-453F-A2FE-788ADF6D6633}" presName="parentLeftMargin" presStyleLbl="node1" presStyleIdx="2" presStyleCnt="4"/>
      <dgm:spPr/>
      <dgm:t>
        <a:bodyPr/>
        <a:lstStyle/>
        <a:p>
          <a:endParaRPr lang="en-US"/>
        </a:p>
      </dgm:t>
    </dgm:pt>
    <dgm:pt modelId="{4A64D2C6-F810-4D4F-AB3B-5E3367112C69}" type="pres">
      <dgm:prSet presAssocID="{3D2FF36A-6273-453F-A2FE-788ADF6D6633}" presName="parentText" presStyleLbl="node1" presStyleIdx="3" presStyleCnt="4">
        <dgm:presLayoutVars>
          <dgm:chMax val="0"/>
          <dgm:bulletEnabled val="1"/>
        </dgm:presLayoutVars>
      </dgm:prSet>
      <dgm:spPr/>
      <dgm:t>
        <a:bodyPr/>
        <a:lstStyle/>
        <a:p>
          <a:endParaRPr lang="en-US"/>
        </a:p>
      </dgm:t>
    </dgm:pt>
    <dgm:pt modelId="{D1180A2B-4D78-4BEF-90A1-37E301292A7A}" type="pres">
      <dgm:prSet presAssocID="{3D2FF36A-6273-453F-A2FE-788ADF6D6633}" presName="negativeSpace" presStyleCnt="0"/>
      <dgm:spPr/>
    </dgm:pt>
    <dgm:pt modelId="{39FD98D4-10D1-40AA-B343-DC71B42BCBCF}" type="pres">
      <dgm:prSet presAssocID="{3D2FF36A-6273-453F-A2FE-788ADF6D6633}" presName="childText" presStyleLbl="conFgAcc1" presStyleIdx="3" presStyleCnt="4">
        <dgm:presLayoutVars>
          <dgm:bulletEnabled val="1"/>
        </dgm:presLayoutVars>
      </dgm:prSet>
      <dgm:spPr/>
    </dgm:pt>
  </dgm:ptLst>
  <dgm:cxnLst>
    <dgm:cxn modelId="{5F09271D-871A-4DE9-8252-C07D45CB53FA}" srcId="{1A063EFE-2096-4B44-A9CF-9BEFBA62A83B}" destId="{5591D750-F8DB-4E61-81EE-FED2D470D0B0}" srcOrd="0" destOrd="0" parTransId="{D7295F92-5EA7-4CE4-B68C-A206F6552074}" sibTransId="{37A9E70F-68AA-492C-BAB8-0AA961446782}"/>
    <dgm:cxn modelId="{6C037B9E-EE11-459A-98BB-2ABDCFAFD18B}" type="presOf" srcId="{5591D750-F8DB-4E61-81EE-FED2D470D0B0}" destId="{2FEF6EE1-A5D9-495F-B0DC-C1F28F249FA1}" srcOrd="0" destOrd="0" presId="urn:microsoft.com/office/officeart/2005/8/layout/list1"/>
    <dgm:cxn modelId="{E20932F5-0E2E-498E-A522-565EFC130C68}" type="presOf" srcId="{3D2FF36A-6273-453F-A2FE-788ADF6D6633}" destId="{4A64D2C6-F810-4D4F-AB3B-5E3367112C69}" srcOrd="1" destOrd="0" presId="urn:microsoft.com/office/officeart/2005/8/layout/list1"/>
    <dgm:cxn modelId="{F8E273A4-6E49-45D9-8686-56D39963E344}" srcId="{1A063EFE-2096-4B44-A9CF-9BEFBA62A83B}" destId="{D1F81B23-15FE-4DA3-85FF-FD9945C0213C}" srcOrd="1" destOrd="0" parTransId="{1410C54F-207E-4A62-8237-12A299111A03}" sibTransId="{92BDE8E2-DB88-4887-8FC6-501B631A74D9}"/>
    <dgm:cxn modelId="{FE2339AD-0AC1-473D-897C-A68FA179A75C}" type="presOf" srcId="{54C9429E-C8E1-4FE8-BD62-75EE4F7870DC}" destId="{B0A28A54-FFD2-40C5-B823-4ECACA5C4671}" srcOrd="0" destOrd="0" presId="urn:microsoft.com/office/officeart/2005/8/layout/list1"/>
    <dgm:cxn modelId="{E6F9E39B-3054-49DA-B5CE-B9FCC6CA42A6}" type="presOf" srcId="{54C9429E-C8E1-4FE8-BD62-75EE4F7870DC}" destId="{6077B21F-AE46-46C1-A849-21D132D358FB}" srcOrd="1" destOrd="0" presId="urn:microsoft.com/office/officeart/2005/8/layout/list1"/>
    <dgm:cxn modelId="{98B1EBB8-9718-423B-94F4-A97E0B6469ED}" srcId="{1A063EFE-2096-4B44-A9CF-9BEFBA62A83B}" destId="{54C9429E-C8E1-4FE8-BD62-75EE4F7870DC}" srcOrd="2" destOrd="0" parTransId="{24E34512-BF2C-48AB-9E50-ACBF211C2250}" sibTransId="{4C0E5F63-6814-47DC-A496-C179D6D07D5D}"/>
    <dgm:cxn modelId="{E316DD5B-2B5E-4133-A242-C8B29A2B5D5E}" type="presOf" srcId="{D1F81B23-15FE-4DA3-85FF-FD9945C0213C}" destId="{55987371-61DC-4BAB-9673-6B7DD64F6E3B}" srcOrd="1" destOrd="0" presId="urn:microsoft.com/office/officeart/2005/8/layout/list1"/>
    <dgm:cxn modelId="{214BB6E3-E79F-40CB-8A2B-410D7C177CCE}" srcId="{1A063EFE-2096-4B44-A9CF-9BEFBA62A83B}" destId="{3D2FF36A-6273-453F-A2FE-788ADF6D6633}" srcOrd="3" destOrd="0" parTransId="{24037E9D-3A4A-4F71-9E8F-8107B3BD5324}" sibTransId="{840AF0D9-6452-4E72-8C54-03856F393078}"/>
    <dgm:cxn modelId="{D51055D1-0A62-4228-A4BF-D5E0588679BF}" type="presOf" srcId="{5591D750-F8DB-4E61-81EE-FED2D470D0B0}" destId="{20AB7F2A-C84E-4E6B-9A18-68FC36A16372}" srcOrd="1" destOrd="0" presId="urn:microsoft.com/office/officeart/2005/8/layout/list1"/>
    <dgm:cxn modelId="{499CDBD8-7658-4F2A-A49A-8F62EBF1A9D7}" type="presOf" srcId="{1A063EFE-2096-4B44-A9CF-9BEFBA62A83B}" destId="{03745FD4-54CE-4FDD-9E07-244B94141AE2}" srcOrd="0" destOrd="0" presId="urn:microsoft.com/office/officeart/2005/8/layout/list1"/>
    <dgm:cxn modelId="{71D284EB-E8DD-4A67-B8F2-D0DDAFBD3613}" type="presOf" srcId="{D1F81B23-15FE-4DA3-85FF-FD9945C0213C}" destId="{74B4ED7E-316A-4F24-83D7-D55E5AF5A1CC}" srcOrd="0" destOrd="0" presId="urn:microsoft.com/office/officeart/2005/8/layout/list1"/>
    <dgm:cxn modelId="{6FD32F84-9666-4EA8-84D3-47D290AD0DF2}" type="presOf" srcId="{3D2FF36A-6273-453F-A2FE-788ADF6D6633}" destId="{A002C250-43AC-4154-908E-05A1BFE5FF7B}" srcOrd="0" destOrd="0" presId="urn:microsoft.com/office/officeart/2005/8/layout/list1"/>
    <dgm:cxn modelId="{9C69B9BC-FC59-41ED-9DA0-DC2BD0FCA6A1}" type="presParOf" srcId="{03745FD4-54CE-4FDD-9E07-244B94141AE2}" destId="{A8C28CEA-084A-40EA-91C9-B1DC68704C11}" srcOrd="0" destOrd="0" presId="urn:microsoft.com/office/officeart/2005/8/layout/list1"/>
    <dgm:cxn modelId="{DBBEE1A0-4BB1-4E1C-854B-9FB9C607C1CD}" type="presParOf" srcId="{A8C28CEA-084A-40EA-91C9-B1DC68704C11}" destId="{2FEF6EE1-A5D9-495F-B0DC-C1F28F249FA1}" srcOrd="0" destOrd="0" presId="urn:microsoft.com/office/officeart/2005/8/layout/list1"/>
    <dgm:cxn modelId="{0F04FF1D-D4F6-4A5D-99CE-5E26A73922B3}" type="presParOf" srcId="{A8C28CEA-084A-40EA-91C9-B1DC68704C11}" destId="{20AB7F2A-C84E-4E6B-9A18-68FC36A16372}" srcOrd="1" destOrd="0" presId="urn:microsoft.com/office/officeart/2005/8/layout/list1"/>
    <dgm:cxn modelId="{A34ACF8E-CEF3-4151-B766-4609EFB703DA}" type="presParOf" srcId="{03745FD4-54CE-4FDD-9E07-244B94141AE2}" destId="{4C8864D6-753B-4916-85DD-BBEC340F3A8B}" srcOrd="1" destOrd="0" presId="urn:microsoft.com/office/officeart/2005/8/layout/list1"/>
    <dgm:cxn modelId="{AE0B90A8-8F31-4C2B-885E-B4A6BE61B250}" type="presParOf" srcId="{03745FD4-54CE-4FDD-9E07-244B94141AE2}" destId="{E308101F-E9C2-401F-B090-725495E8D5EB}" srcOrd="2" destOrd="0" presId="urn:microsoft.com/office/officeart/2005/8/layout/list1"/>
    <dgm:cxn modelId="{3039FCF5-F7F9-4232-8E82-D99AAB17B895}" type="presParOf" srcId="{03745FD4-54CE-4FDD-9E07-244B94141AE2}" destId="{BB288412-E579-4CC9-914F-79A91E723562}" srcOrd="3" destOrd="0" presId="urn:microsoft.com/office/officeart/2005/8/layout/list1"/>
    <dgm:cxn modelId="{39790564-576A-4419-9B9A-FA9A203B6A96}" type="presParOf" srcId="{03745FD4-54CE-4FDD-9E07-244B94141AE2}" destId="{8DD9960B-6920-4A24-BFAD-D3E44D418DBE}" srcOrd="4" destOrd="0" presId="urn:microsoft.com/office/officeart/2005/8/layout/list1"/>
    <dgm:cxn modelId="{89384308-7C4C-4D73-B42C-C8E2995F2905}" type="presParOf" srcId="{8DD9960B-6920-4A24-BFAD-D3E44D418DBE}" destId="{74B4ED7E-316A-4F24-83D7-D55E5AF5A1CC}" srcOrd="0" destOrd="0" presId="urn:microsoft.com/office/officeart/2005/8/layout/list1"/>
    <dgm:cxn modelId="{47F58E6D-7D04-4E70-B411-9B7DDF07AF26}" type="presParOf" srcId="{8DD9960B-6920-4A24-BFAD-D3E44D418DBE}" destId="{55987371-61DC-4BAB-9673-6B7DD64F6E3B}" srcOrd="1" destOrd="0" presId="urn:microsoft.com/office/officeart/2005/8/layout/list1"/>
    <dgm:cxn modelId="{6C4D85B7-C693-41F7-B31D-9682ADA50E45}" type="presParOf" srcId="{03745FD4-54CE-4FDD-9E07-244B94141AE2}" destId="{70C94536-9ADF-4927-AEFD-3719FDA3B249}" srcOrd="5" destOrd="0" presId="urn:microsoft.com/office/officeart/2005/8/layout/list1"/>
    <dgm:cxn modelId="{C1504A65-BDF1-416B-8503-5D93348660FD}" type="presParOf" srcId="{03745FD4-54CE-4FDD-9E07-244B94141AE2}" destId="{4B46B1C8-3698-4A4C-8B51-8CBACE2C9415}" srcOrd="6" destOrd="0" presId="urn:microsoft.com/office/officeart/2005/8/layout/list1"/>
    <dgm:cxn modelId="{71B2E065-A3C8-4E8F-B998-CAFFD014D5A3}" type="presParOf" srcId="{03745FD4-54CE-4FDD-9E07-244B94141AE2}" destId="{658C1591-6826-4441-9C99-5E0CB3CCF422}" srcOrd="7" destOrd="0" presId="urn:microsoft.com/office/officeart/2005/8/layout/list1"/>
    <dgm:cxn modelId="{D232DE08-831B-4FB8-9E70-08945313A928}" type="presParOf" srcId="{03745FD4-54CE-4FDD-9E07-244B94141AE2}" destId="{07D200A1-F47D-45B4-A5FD-F3FE3D2D9626}" srcOrd="8" destOrd="0" presId="urn:microsoft.com/office/officeart/2005/8/layout/list1"/>
    <dgm:cxn modelId="{E250A50E-081E-4B75-84B5-661C04D7E1CD}" type="presParOf" srcId="{07D200A1-F47D-45B4-A5FD-F3FE3D2D9626}" destId="{B0A28A54-FFD2-40C5-B823-4ECACA5C4671}" srcOrd="0" destOrd="0" presId="urn:microsoft.com/office/officeart/2005/8/layout/list1"/>
    <dgm:cxn modelId="{F72503F4-439C-47E5-A559-1EA1360E4D25}" type="presParOf" srcId="{07D200A1-F47D-45B4-A5FD-F3FE3D2D9626}" destId="{6077B21F-AE46-46C1-A849-21D132D358FB}" srcOrd="1" destOrd="0" presId="urn:microsoft.com/office/officeart/2005/8/layout/list1"/>
    <dgm:cxn modelId="{BB427D01-7318-4C03-A59C-8ADF0A1FB021}" type="presParOf" srcId="{03745FD4-54CE-4FDD-9E07-244B94141AE2}" destId="{9FB7D6BC-84AF-4FE4-89E8-1FBA5448B0E9}" srcOrd="9" destOrd="0" presId="urn:microsoft.com/office/officeart/2005/8/layout/list1"/>
    <dgm:cxn modelId="{3F32131B-3E97-4C10-9DC6-16B4101D123A}" type="presParOf" srcId="{03745FD4-54CE-4FDD-9E07-244B94141AE2}" destId="{96A5A5AA-FF84-4A15-8F19-FE6E884D177E}" srcOrd="10" destOrd="0" presId="urn:microsoft.com/office/officeart/2005/8/layout/list1"/>
    <dgm:cxn modelId="{3B9C3D00-BCF8-4C2B-80DD-D4689CD7676B}" type="presParOf" srcId="{03745FD4-54CE-4FDD-9E07-244B94141AE2}" destId="{B47609B7-D461-4065-A26E-1C07F4D9543D}" srcOrd="11" destOrd="0" presId="urn:microsoft.com/office/officeart/2005/8/layout/list1"/>
    <dgm:cxn modelId="{EE034A4B-8F03-48E6-AE92-7B4090D41763}" type="presParOf" srcId="{03745FD4-54CE-4FDD-9E07-244B94141AE2}" destId="{FB9E1E86-F72F-41D9-A83C-374FAE6A765F}" srcOrd="12" destOrd="0" presId="urn:microsoft.com/office/officeart/2005/8/layout/list1"/>
    <dgm:cxn modelId="{92ED1FD3-B11E-4E30-9508-DA5DC78850C1}" type="presParOf" srcId="{FB9E1E86-F72F-41D9-A83C-374FAE6A765F}" destId="{A002C250-43AC-4154-908E-05A1BFE5FF7B}" srcOrd="0" destOrd="0" presId="urn:microsoft.com/office/officeart/2005/8/layout/list1"/>
    <dgm:cxn modelId="{3E1C4C21-6D8D-4146-A34E-1B04BC178382}" type="presParOf" srcId="{FB9E1E86-F72F-41D9-A83C-374FAE6A765F}" destId="{4A64D2C6-F810-4D4F-AB3B-5E3367112C69}" srcOrd="1" destOrd="0" presId="urn:microsoft.com/office/officeart/2005/8/layout/list1"/>
    <dgm:cxn modelId="{D0D1B8E8-7973-46DF-9A03-CADA123AF2C5}" type="presParOf" srcId="{03745FD4-54CE-4FDD-9E07-244B94141AE2}" destId="{D1180A2B-4D78-4BEF-90A1-37E301292A7A}" srcOrd="13" destOrd="0" presId="urn:microsoft.com/office/officeart/2005/8/layout/list1"/>
    <dgm:cxn modelId="{363B9040-4D3D-45FC-BC73-F15012C40B89}" type="presParOf" srcId="{03745FD4-54CE-4FDD-9E07-244B94141AE2}" destId="{39FD98D4-10D1-40AA-B343-DC71B42BCBC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1AD1CE-CECB-49F3-B88F-9A7AE129AB2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113A204-5B2E-4CE6-A1FC-C4D70063D6E4}">
      <dgm:prSet/>
      <dgm:spPr/>
      <dgm:t>
        <a:bodyPr/>
        <a:lstStyle/>
        <a:p>
          <a:pPr rtl="0"/>
          <a:r>
            <a:rPr lang="en-US" dirty="0" smtClean="0"/>
            <a:t>Order</a:t>
          </a:r>
          <a:endParaRPr lang="en-US" dirty="0"/>
        </a:p>
      </dgm:t>
    </dgm:pt>
    <dgm:pt modelId="{15B0071D-4401-4F24-B22C-73629071A940}" type="parTrans" cxnId="{C4EA0797-A85B-44DC-B034-6809C024A613}">
      <dgm:prSet/>
      <dgm:spPr/>
      <dgm:t>
        <a:bodyPr/>
        <a:lstStyle/>
        <a:p>
          <a:endParaRPr lang="en-US"/>
        </a:p>
      </dgm:t>
    </dgm:pt>
    <dgm:pt modelId="{161C9876-8F2D-46D0-B01F-6A698226DFEC}" type="sibTrans" cxnId="{C4EA0797-A85B-44DC-B034-6809C024A613}">
      <dgm:prSet/>
      <dgm:spPr/>
      <dgm:t>
        <a:bodyPr/>
        <a:lstStyle/>
        <a:p>
          <a:endParaRPr lang="en-US"/>
        </a:p>
      </dgm:t>
    </dgm:pt>
    <dgm:pt modelId="{6238C927-472B-4131-B325-A5C50C9B6F89}">
      <dgm:prSet/>
      <dgm:spPr/>
      <dgm:t>
        <a:bodyPr/>
        <a:lstStyle/>
        <a:p>
          <a:pPr rtl="0"/>
          <a:r>
            <a:rPr lang="en-US" dirty="0" smtClean="0"/>
            <a:t>Psychological and physical nature is ordered; </a:t>
          </a:r>
          <a:endParaRPr lang="en-US" dirty="0"/>
        </a:p>
      </dgm:t>
    </dgm:pt>
    <dgm:pt modelId="{4CBD0960-2244-400F-B0AF-3668D016B642}" type="parTrans" cxnId="{990228BD-9A5C-498E-9E33-FBCB65B54A62}">
      <dgm:prSet/>
      <dgm:spPr/>
      <dgm:t>
        <a:bodyPr/>
        <a:lstStyle/>
        <a:p>
          <a:endParaRPr lang="en-US"/>
        </a:p>
      </dgm:t>
    </dgm:pt>
    <dgm:pt modelId="{8601BEE9-828D-489D-8756-38E1B7F55C4D}" type="sibTrans" cxnId="{990228BD-9A5C-498E-9E33-FBCB65B54A62}">
      <dgm:prSet/>
      <dgm:spPr/>
      <dgm:t>
        <a:bodyPr/>
        <a:lstStyle/>
        <a:p>
          <a:endParaRPr lang="en-US"/>
        </a:p>
      </dgm:t>
    </dgm:pt>
    <dgm:pt modelId="{3D627277-C808-4822-8CD8-24F6C4157FE9}">
      <dgm:prSet/>
      <dgm:spPr/>
      <dgm:t>
        <a:bodyPr/>
        <a:lstStyle/>
        <a:p>
          <a:pPr rtl="0"/>
          <a:r>
            <a:rPr lang="en-US" dirty="0" smtClean="0"/>
            <a:t>Phenomena are related systematically</a:t>
          </a:r>
          <a:endParaRPr lang="en-US" dirty="0"/>
        </a:p>
      </dgm:t>
    </dgm:pt>
    <dgm:pt modelId="{B0E30719-D5FA-41FD-B152-882F0C959FCA}" type="parTrans" cxnId="{BFF4E881-A6DB-4C4C-B93B-12AD996B7BDF}">
      <dgm:prSet/>
      <dgm:spPr/>
      <dgm:t>
        <a:bodyPr/>
        <a:lstStyle/>
        <a:p>
          <a:endParaRPr lang="en-US"/>
        </a:p>
      </dgm:t>
    </dgm:pt>
    <dgm:pt modelId="{D93A1D15-910C-4BA1-968B-E026F3D8DC53}" type="sibTrans" cxnId="{BFF4E881-A6DB-4C4C-B93B-12AD996B7BDF}">
      <dgm:prSet/>
      <dgm:spPr/>
      <dgm:t>
        <a:bodyPr/>
        <a:lstStyle/>
        <a:p>
          <a:endParaRPr lang="en-US"/>
        </a:p>
      </dgm:t>
    </dgm:pt>
    <dgm:pt modelId="{A7C69175-F4FA-40B5-BEE0-7DE792F6E69A}">
      <dgm:prSet/>
      <dgm:spPr/>
      <dgm:t>
        <a:bodyPr/>
        <a:lstStyle/>
        <a:p>
          <a:pPr rtl="0"/>
          <a:r>
            <a:rPr lang="en-US" dirty="0" smtClean="0"/>
            <a:t>Events follow an orderly sequence (e.g., preparation of exams then good grades)</a:t>
          </a:r>
          <a:endParaRPr lang="en-US" dirty="0"/>
        </a:p>
      </dgm:t>
    </dgm:pt>
    <dgm:pt modelId="{1C8EC510-5714-4AB9-AE5D-AE255B82B88F}" type="parTrans" cxnId="{472FB2B2-B714-415C-96B4-C2531C63BD94}">
      <dgm:prSet/>
      <dgm:spPr/>
      <dgm:t>
        <a:bodyPr/>
        <a:lstStyle/>
        <a:p>
          <a:endParaRPr lang="en-US"/>
        </a:p>
      </dgm:t>
    </dgm:pt>
    <dgm:pt modelId="{510EBEA9-A6F4-45B4-9E63-49BC94202B87}" type="sibTrans" cxnId="{472FB2B2-B714-415C-96B4-C2531C63BD94}">
      <dgm:prSet/>
      <dgm:spPr/>
      <dgm:t>
        <a:bodyPr/>
        <a:lstStyle/>
        <a:p>
          <a:endParaRPr lang="en-US"/>
        </a:p>
      </dgm:t>
    </dgm:pt>
    <dgm:pt modelId="{462A797F-92C3-4729-820A-939DDF84AD1D}">
      <dgm:prSet/>
      <dgm:spPr/>
      <dgm:t>
        <a:bodyPr/>
        <a:lstStyle/>
        <a:p>
          <a:pPr rtl="0"/>
          <a:r>
            <a:rPr lang="en-US" dirty="0" smtClean="0"/>
            <a:t>Determinism</a:t>
          </a:r>
          <a:endParaRPr lang="en-US" dirty="0"/>
        </a:p>
      </dgm:t>
    </dgm:pt>
    <dgm:pt modelId="{89A3EFE2-BBCF-4035-BD10-F2EEB1B9C5AD}" type="parTrans" cxnId="{0AFEB2AB-37B3-43AF-AEAE-07D09A404A62}">
      <dgm:prSet/>
      <dgm:spPr/>
      <dgm:t>
        <a:bodyPr/>
        <a:lstStyle/>
        <a:p>
          <a:endParaRPr lang="en-US"/>
        </a:p>
      </dgm:t>
    </dgm:pt>
    <dgm:pt modelId="{667EE9B1-37D5-4C0A-81A5-D84CDE951E37}" type="sibTrans" cxnId="{0AFEB2AB-37B3-43AF-AEAE-07D09A404A62}">
      <dgm:prSet/>
      <dgm:spPr/>
      <dgm:t>
        <a:bodyPr/>
        <a:lstStyle/>
        <a:p>
          <a:endParaRPr lang="en-US"/>
        </a:p>
      </dgm:t>
    </dgm:pt>
    <dgm:pt modelId="{44EE34EC-6E19-4CAE-9BC1-3D904582B26E}">
      <dgm:prSet/>
      <dgm:spPr/>
      <dgm:t>
        <a:bodyPr/>
        <a:lstStyle/>
        <a:p>
          <a:pPr rtl="0"/>
          <a:r>
            <a:rPr lang="en-US" dirty="0" smtClean="0"/>
            <a:t>All events have a cause</a:t>
          </a:r>
          <a:endParaRPr lang="en-US" dirty="0"/>
        </a:p>
      </dgm:t>
    </dgm:pt>
    <dgm:pt modelId="{F5DB0FD6-1809-4F6E-A691-72E3600B58C4}" type="parTrans" cxnId="{A3836635-2F10-446F-9EF2-6EC11345F1C4}">
      <dgm:prSet/>
      <dgm:spPr/>
      <dgm:t>
        <a:bodyPr/>
        <a:lstStyle/>
        <a:p>
          <a:endParaRPr lang="en-US"/>
        </a:p>
      </dgm:t>
    </dgm:pt>
    <dgm:pt modelId="{858A603A-DD99-4954-9E20-A4919F723537}" type="sibTrans" cxnId="{A3836635-2F10-446F-9EF2-6EC11345F1C4}">
      <dgm:prSet/>
      <dgm:spPr/>
      <dgm:t>
        <a:bodyPr/>
        <a:lstStyle/>
        <a:p>
          <a:endParaRPr lang="en-US"/>
        </a:p>
      </dgm:t>
    </dgm:pt>
    <dgm:pt modelId="{17563EC5-89C9-487B-B500-5ED5C344DB90}">
      <dgm:prSet/>
      <dgm:spPr/>
      <dgm:t>
        <a:bodyPr/>
        <a:lstStyle/>
        <a:p>
          <a:pPr rtl="0"/>
          <a:r>
            <a:rPr lang="en-US" dirty="0" smtClean="0"/>
            <a:t>Difficult to assess whether actually an IV </a:t>
          </a:r>
          <a:r>
            <a:rPr lang="en-US" i="1" dirty="0" smtClean="0"/>
            <a:t>caused </a:t>
          </a:r>
          <a:r>
            <a:rPr lang="en-US" dirty="0" smtClean="0"/>
            <a:t>DV</a:t>
          </a:r>
          <a:endParaRPr lang="en-US" i="1" dirty="0"/>
        </a:p>
      </dgm:t>
    </dgm:pt>
    <dgm:pt modelId="{44162AD8-20E1-4B75-8035-8DA9FAA813CE}" type="parTrans" cxnId="{958DC10C-952E-4D28-AFF9-B9E8317C388B}">
      <dgm:prSet/>
      <dgm:spPr/>
      <dgm:t>
        <a:bodyPr/>
        <a:lstStyle/>
        <a:p>
          <a:endParaRPr lang="en-US"/>
        </a:p>
      </dgm:t>
    </dgm:pt>
    <dgm:pt modelId="{E982034F-ED1C-4EFE-9784-072E0D0DC868}" type="sibTrans" cxnId="{958DC10C-952E-4D28-AFF9-B9E8317C388B}">
      <dgm:prSet/>
      <dgm:spPr/>
      <dgm:t>
        <a:bodyPr/>
        <a:lstStyle/>
        <a:p>
          <a:endParaRPr lang="en-US"/>
        </a:p>
      </dgm:t>
    </dgm:pt>
    <dgm:pt modelId="{856AD170-89BF-450D-9908-904DBD740B85}">
      <dgm:prSet/>
      <dgm:spPr/>
      <dgm:t>
        <a:bodyPr/>
        <a:lstStyle/>
        <a:p>
          <a:pPr rtl="0"/>
          <a:r>
            <a:rPr lang="en-US" dirty="0" smtClean="0"/>
            <a:t>Empiricism</a:t>
          </a:r>
          <a:endParaRPr lang="en-US" dirty="0"/>
        </a:p>
      </dgm:t>
    </dgm:pt>
    <dgm:pt modelId="{08CC3B7F-C116-4EEB-A97E-3C27891071CA}" type="parTrans" cxnId="{232780ED-7B6C-40D1-8FE4-131BF8A51851}">
      <dgm:prSet/>
      <dgm:spPr/>
      <dgm:t>
        <a:bodyPr/>
        <a:lstStyle/>
        <a:p>
          <a:endParaRPr lang="en-US"/>
        </a:p>
      </dgm:t>
    </dgm:pt>
    <dgm:pt modelId="{C16A7EA3-A9A4-4038-84D2-9EC1180DEAE8}" type="sibTrans" cxnId="{232780ED-7B6C-40D1-8FE4-131BF8A51851}">
      <dgm:prSet/>
      <dgm:spPr/>
      <dgm:t>
        <a:bodyPr/>
        <a:lstStyle/>
        <a:p>
          <a:endParaRPr lang="en-US"/>
        </a:p>
      </dgm:t>
    </dgm:pt>
    <dgm:pt modelId="{D7505301-4050-4C09-B949-42F0A6F257B1}">
      <dgm:prSet/>
      <dgm:spPr/>
      <dgm:t>
        <a:bodyPr/>
        <a:lstStyle/>
        <a:p>
          <a:r>
            <a:rPr lang="en-US" smtClean="0"/>
            <a:t>Relying on observation and experimentation, through scientific method</a:t>
          </a:r>
          <a:endParaRPr lang="en-US"/>
        </a:p>
      </dgm:t>
    </dgm:pt>
    <dgm:pt modelId="{9F26975C-1DD0-4AC9-A595-50F6B20BD526}" type="parTrans" cxnId="{E826E246-30DD-4D26-BA26-6C94DDDDEBD8}">
      <dgm:prSet/>
      <dgm:spPr/>
    </dgm:pt>
    <dgm:pt modelId="{7B73EA60-7ED7-47C2-A291-FC5BB5949340}" type="sibTrans" cxnId="{E826E246-30DD-4D26-BA26-6C94DDDDEBD8}">
      <dgm:prSet/>
      <dgm:spPr/>
    </dgm:pt>
    <dgm:pt modelId="{EB80DE03-F875-40AB-8624-3A762FA82DCB}">
      <dgm:prSet/>
      <dgm:spPr/>
      <dgm:t>
        <a:bodyPr/>
        <a:lstStyle/>
        <a:p>
          <a:r>
            <a:rPr lang="en-US" smtClean="0"/>
            <a:t>Not all empirically collected data are valid</a:t>
          </a:r>
          <a:endParaRPr lang="en-US" dirty="0" smtClean="0"/>
        </a:p>
      </dgm:t>
    </dgm:pt>
    <dgm:pt modelId="{652F3656-737B-454B-9B2E-D59584C1E583}" type="parTrans" cxnId="{3E3150F6-F0E5-4772-90A8-E7F78C71A248}">
      <dgm:prSet/>
      <dgm:spPr/>
      <dgm:t>
        <a:bodyPr/>
        <a:lstStyle/>
        <a:p>
          <a:endParaRPr lang="en-US"/>
        </a:p>
      </dgm:t>
    </dgm:pt>
    <dgm:pt modelId="{31F3E72E-EEA6-444B-8AE9-9640A066127F}" type="sibTrans" cxnId="{3E3150F6-F0E5-4772-90A8-E7F78C71A248}">
      <dgm:prSet/>
      <dgm:spPr/>
      <dgm:t>
        <a:bodyPr/>
        <a:lstStyle/>
        <a:p>
          <a:endParaRPr lang="en-US"/>
        </a:p>
      </dgm:t>
    </dgm:pt>
    <dgm:pt modelId="{9F18B08C-EEE4-4F79-AC2F-D29411958797}">
      <dgm:prSet/>
      <dgm:spPr/>
      <dgm:t>
        <a:bodyPr/>
        <a:lstStyle/>
        <a:p>
          <a:r>
            <a:rPr lang="en-US" smtClean="0"/>
            <a:t>If data are selected to support a previous information; only supporting data is gathered</a:t>
          </a:r>
          <a:endParaRPr lang="en-US" dirty="0" smtClean="0"/>
        </a:p>
      </dgm:t>
    </dgm:pt>
    <dgm:pt modelId="{FECDD787-529F-4FCA-A06F-B9E3D4418658}" type="parTrans" cxnId="{CFEEEA52-3B33-4E32-B1B7-BF7A0059EEE0}">
      <dgm:prSet/>
      <dgm:spPr/>
      <dgm:t>
        <a:bodyPr/>
        <a:lstStyle/>
        <a:p>
          <a:endParaRPr lang="en-US"/>
        </a:p>
      </dgm:t>
    </dgm:pt>
    <dgm:pt modelId="{5BB96C4F-029C-4FFD-97B7-D7E2EB25ACA3}" type="sibTrans" cxnId="{CFEEEA52-3B33-4E32-B1B7-BF7A0059EEE0}">
      <dgm:prSet/>
      <dgm:spPr/>
      <dgm:t>
        <a:bodyPr/>
        <a:lstStyle/>
        <a:p>
          <a:endParaRPr lang="en-US"/>
        </a:p>
      </dgm:t>
    </dgm:pt>
    <dgm:pt modelId="{FDB41284-206B-47EE-A807-A980FE43A3B0}">
      <dgm:prSet/>
      <dgm:spPr/>
      <dgm:t>
        <a:bodyPr/>
        <a:lstStyle/>
        <a:p>
          <a:r>
            <a:rPr lang="en-US" smtClean="0"/>
            <a:t>Scientists is unaware of the causes </a:t>
          </a:r>
          <a:endParaRPr lang="en-US"/>
        </a:p>
      </dgm:t>
    </dgm:pt>
    <dgm:pt modelId="{43D163B1-3429-4A2D-B12D-62B44DBBFC7B}" type="parTrans" cxnId="{C0A21378-7D2E-4E11-85E0-3371DC9920D2}">
      <dgm:prSet/>
      <dgm:spPr/>
      <dgm:t>
        <a:bodyPr/>
        <a:lstStyle/>
        <a:p>
          <a:endParaRPr lang="en-US"/>
        </a:p>
      </dgm:t>
    </dgm:pt>
    <dgm:pt modelId="{62EDA470-7D34-480C-B7E0-8A03BBF18C79}" type="sibTrans" cxnId="{C0A21378-7D2E-4E11-85E0-3371DC9920D2}">
      <dgm:prSet/>
      <dgm:spPr/>
      <dgm:t>
        <a:bodyPr/>
        <a:lstStyle/>
        <a:p>
          <a:endParaRPr lang="en-US"/>
        </a:p>
      </dgm:t>
    </dgm:pt>
    <dgm:pt modelId="{3A21A82D-790B-403E-B53F-15942F61E38C}">
      <dgm:prSet/>
      <dgm:spPr/>
      <dgm:t>
        <a:bodyPr/>
        <a:lstStyle/>
        <a:p>
          <a:r>
            <a:rPr lang="en-US" smtClean="0"/>
            <a:t>Parsimony</a:t>
          </a:r>
          <a:endParaRPr lang="en-US" dirty="0" smtClean="0"/>
        </a:p>
      </dgm:t>
    </dgm:pt>
    <dgm:pt modelId="{597E3BDC-4BD7-46CA-B63B-A1EC1090F574}" type="parTrans" cxnId="{8796FFFE-F337-4559-AB8C-426DFAC67DEE}">
      <dgm:prSet/>
      <dgm:spPr/>
      <dgm:t>
        <a:bodyPr/>
        <a:lstStyle/>
        <a:p>
          <a:endParaRPr lang="en-US"/>
        </a:p>
      </dgm:t>
    </dgm:pt>
    <dgm:pt modelId="{FF9A80DD-0EF1-4A61-A0D1-143D3E90A418}" type="sibTrans" cxnId="{8796FFFE-F337-4559-AB8C-426DFAC67DEE}">
      <dgm:prSet/>
      <dgm:spPr/>
      <dgm:t>
        <a:bodyPr/>
        <a:lstStyle/>
        <a:p>
          <a:endParaRPr lang="en-US"/>
        </a:p>
      </dgm:t>
    </dgm:pt>
    <dgm:pt modelId="{D7438DA1-707B-460A-9508-77017A91D6C6}">
      <dgm:prSet/>
      <dgm:spPr/>
      <dgm:t>
        <a:bodyPr/>
        <a:lstStyle/>
        <a:p>
          <a:r>
            <a:rPr lang="en-US" smtClean="0"/>
            <a:t>Things are related in most simple way. therefore, most simple explanation is considered</a:t>
          </a:r>
          <a:endParaRPr lang="en-US"/>
        </a:p>
      </dgm:t>
    </dgm:pt>
    <dgm:pt modelId="{C25AECF7-CEF2-4D1F-AF72-CFDA72CBAFF8}" type="parTrans" cxnId="{76D74600-F46A-4471-98DB-5DE873CCC74C}">
      <dgm:prSet/>
      <dgm:spPr/>
    </dgm:pt>
    <dgm:pt modelId="{A23CBE0E-4241-4DF8-818F-0ED4CCE3A151}" type="sibTrans" cxnId="{76D74600-F46A-4471-98DB-5DE873CCC74C}">
      <dgm:prSet/>
      <dgm:spPr/>
    </dgm:pt>
    <dgm:pt modelId="{78F6CCC0-4AEB-4006-B0FA-C629C9A15D74}">
      <dgm:prSet/>
      <dgm:spPr/>
      <dgm:t>
        <a:bodyPr/>
        <a:lstStyle/>
        <a:p>
          <a:r>
            <a:rPr lang="en-US" smtClean="0"/>
            <a:t>Law of parsimony: things are usually connected or behave in the simplest or most economical way, especially with reference to alternative evolutionary pathways</a:t>
          </a:r>
          <a:endParaRPr lang="en-US" dirty="0"/>
        </a:p>
      </dgm:t>
    </dgm:pt>
    <dgm:pt modelId="{FA769CFA-2F92-453B-A0AF-9198F2E9B1DD}" type="parTrans" cxnId="{93C88610-D928-42C9-A637-67EC27E5129F}">
      <dgm:prSet/>
      <dgm:spPr/>
      <dgm:t>
        <a:bodyPr/>
        <a:lstStyle/>
        <a:p>
          <a:endParaRPr lang="en-US"/>
        </a:p>
      </dgm:t>
    </dgm:pt>
    <dgm:pt modelId="{5E0BFD62-BA52-451A-88B8-2149C484081C}" type="sibTrans" cxnId="{93C88610-D928-42C9-A637-67EC27E5129F}">
      <dgm:prSet/>
      <dgm:spPr/>
      <dgm:t>
        <a:bodyPr/>
        <a:lstStyle/>
        <a:p>
          <a:endParaRPr lang="en-US"/>
        </a:p>
      </dgm:t>
    </dgm:pt>
    <dgm:pt modelId="{22D73F40-D286-4239-A027-40AEC334DA18}" type="pres">
      <dgm:prSet presAssocID="{641AD1CE-CECB-49F3-B88F-9A7AE129AB21}" presName="linearFlow" presStyleCnt="0">
        <dgm:presLayoutVars>
          <dgm:dir/>
          <dgm:animLvl val="lvl"/>
          <dgm:resizeHandles val="exact"/>
        </dgm:presLayoutVars>
      </dgm:prSet>
      <dgm:spPr/>
      <dgm:t>
        <a:bodyPr/>
        <a:lstStyle/>
        <a:p>
          <a:endParaRPr lang="en-US"/>
        </a:p>
      </dgm:t>
    </dgm:pt>
    <dgm:pt modelId="{582C7CD2-1478-4C84-A38C-52B6D22D88C1}" type="pres">
      <dgm:prSet presAssocID="{7113A204-5B2E-4CE6-A1FC-C4D70063D6E4}" presName="composite" presStyleCnt="0"/>
      <dgm:spPr/>
    </dgm:pt>
    <dgm:pt modelId="{B10838CA-9293-4046-AAF2-7F18A1CCE1A7}" type="pres">
      <dgm:prSet presAssocID="{7113A204-5B2E-4CE6-A1FC-C4D70063D6E4}" presName="parentText" presStyleLbl="alignNode1" presStyleIdx="0" presStyleCnt="4">
        <dgm:presLayoutVars>
          <dgm:chMax val="1"/>
          <dgm:bulletEnabled val="1"/>
        </dgm:presLayoutVars>
      </dgm:prSet>
      <dgm:spPr/>
      <dgm:t>
        <a:bodyPr/>
        <a:lstStyle/>
        <a:p>
          <a:endParaRPr lang="en-US"/>
        </a:p>
      </dgm:t>
    </dgm:pt>
    <dgm:pt modelId="{D33461AE-F6C1-48A3-AD87-AE7A034AA544}" type="pres">
      <dgm:prSet presAssocID="{7113A204-5B2E-4CE6-A1FC-C4D70063D6E4}" presName="descendantText" presStyleLbl="alignAcc1" presStyleIdx="0" presStyleCnt="4">
        <dgm:presLayoutVars>
          <dgm:bulletEnabled val="1"/>
        </dgm:presLayoutVars>
      </dgm:prSet>
      <dgm:spPr/>
      <dgm:t>
        <a:bodyPr/>
        <a:lstStyle/>
        <a:p>
          <a:endParaRPr lang="en-US"/>
        </a:p>
      </dgm:t>
    </dgm:pt>
    <dgm:pt modelId="{25C5AABC-0C15-4EF7-AC0E-3E4480325C87}" type="pres">
      <dgm:prSet presAssocID="{161C9876-8F2D-46D0-B01F-6A698226DFEC}" presName="sp" presStyleCnt="0"/>
      <dgm:spPr/>
    </dgm:pt>
    <dgm:pt modelId="{3D558F4B-D72B-4C99-8E1E-7C6F46A7219F}" type="pres">
      <dgm:prSet presAssocID="{462A797F-92C3-4729-820A-939DDF84AD1D}" presName="composite" presStyleCnt="0"/>
      <dgm:spPr/>
    </dgm:pt>
    <dgm:pt modelId="{3ECB0629-999A-425E-97B2-2C7FFC67415F}" type="pres">
      <dgm:prSet presAssocID="{462A797F-92C3-4729-820A-939DDF84AD1D}" presName="parentText" presStyleLbl="alignNode1" presStyleIdx="1" presStyleCnt="4">
        <dgm:presLayoutVars>
          <dgm:chMax val="1"/>
          <dgm:bulletEnabled val="1"/>
        </dgm:presLayoutVars>
      </dgm:prSet>
      <dgm:spPr/>
      <dgm:t>
        <a:bodyPr/>
        <a:lstStyle/>
        <a:p>
          <a:endParaRPr lang="en-US"/>
        </a:p>
      </dgm:t>
    </dgm:pt>
    <dgm:pt modelId="{E8895D01-B9CC-47ED-A6DB-09A6D54B07CE}" type="pres">
      <dgm:prSet presAssocID="{462A797F-92C3-4729-820A-939DDF84AD1D}" presName="descendantText" presStyleLbl="alignAcc1" presStyleIdx="1" presStyleCnt="4">
        <dgm:presLayoutVars>
          <dgm:bulletEnabled val="1"/>
        </dgm:presLayoutVars>
      </dgm:prSet>
      <dgm:spPr/>
      <dgm:t>
        <a:bodyPr/>
        <a:lstStyle/>
        <a:p>
          <a:endParaRPr lang="en-US"/>
        </a:p>
      </dgm:t>
    </dgm:pt>
    <dgm:pt modelId="{098F03B9-1576-47E6-89D2-ED36EE99134F}" type="pres">
      <dgm:prSet presAssocID="{667EE9B1-37D5-4C0A-81A5-D84CDE951E37}" presName="sp" presStyleCnt="0"/>
      <dgm:spPr/>
    </dgm:pt>
    <dgm:pt modelId="{B8D620FC-AD52-40DF-8CD5-CCC6E59A01D4}" type="pres">
      <dgm:prSet presAssocID="{856AD170-89BF-450D-9908-904DBD740B85}" presName="composite" presStyleCnt="0"/>
      <dgm:spPr/>
    </dgm:pt>
    <dgm:pt modelId="{EC9C59B5-7BAF-4712-9595-598509F98AA7}" type="pres">
      <dgm:prSet presAssocID="{856AD170-89BF-450D-9908-904DBD740B85}" presName="parentText" presStyleLbl="alignNode1" presStyleIdx="2" presStyleCnt="4">
        <dgm:presLayoutVars>
          <dgm:chMax val="1"/>
          <dgm:bulletEnabled val="1"/>
        </dgm:presLayoutVars>
      </dgm:prSet>
      <dgm:spPr/>
      <dgm:t>
        <a:bodyPr/>
        <a:lstStyle/>
        <a:p>
          <a:endParaRPr lang="en-US"/>
        </a:p>
      </dgm:t>
    </dgm:pt>
    <dgm:pt modelId="{351D883D-52C5-40B2-AFE9-8D90F9A7BE9D}" type="pres">
      <dgm:prSet presAssocID="{856AD170-89BF-450D-9908-904DBD740B85}" presName="descendantText" presStyleLbl="alignAcc1" presStyleIdx="2" presStyleCnt="4">
        <dgm:presLayoutVars>
          <dgm:bulletEnabled val="1"/>
        </dgm:presLayoutVars>
      </dgm:prSet>
      <dgm:spPr/>
      <dgm:t>
        <a:bodyPr/>
        <a:lstStyle/>
        <a:p>
          <a:endParaRPr lang="en-US"/>
        </a:p>
      </dgm:t>
    </dgm:pt>
    <dgm:pt modelId="{6FAD64C7-8F24-4E3B-B95C-5D517F3659FA}" type="pres">
      <dgm:prSet presAssocID="{C16A7EA3-A9A4-4038-84D2-9EC1180DEAE8}" presName="sp" presStyleCnt="0"/>
      <dgm:spPr/>
    </dgm:pt>
    <dgm:pt modelId="{1669C94B-EFE5-48D6-AA90-E3AC5D46DAE5}" type="pres">
      <dgm:prSet presAssocID="{3A21A82D-790B-403E-B53F-15942F61E38C}" presName="composite" presStyleCnt="0"/>
      <dgm:spPr/>
    </dgm:pt>
    <dgm:pt modelId="{A7E2A667-4622-4F4A-9419-429525C77F1E}" type="pres">
      <dgm:prSet presAssocID="{3A21A82D-790B-403E-B53F-15942F61E38C}" presName="parentText" presStyleLbl="alignNode1" presStyleIdx="3" presStyleCnt="4">
        <dgm:presLayoutVars>
          <dgm:chMax val="1"/>
          <dgm:bulletEnabled val="1"/>
        </dgm:presLayoutVars>
      </dgm:prSet>
      <dgm:spPr/>
      <dgm:t>
        <a:bodyPr/>
        <a:lstStyle/>
        <a:p>
          <a:endParaRPr lang="en-US"/>
        </a:p>
      </dgm:t>
    </dgm:pt>
    <dgm:pt modelId="{3E8E33FE-9B03-4400-AA07-A15A08D1C659}" type="pres">
      <dgm:prSet presAssocID="{3A21A82D-790B-403E-B53F-15942F61E38C}" presName="descendantText" presStyleLbl="alignAcc1" presStyleIdx="3" presStyleCnt="4">
        <dgm:presLayoutVars>
          <dgm:bulletEnabled val="1"/>
        </dgm:presLayoutVars>
      </dgm:prSet>
      <dgm:spPr/>
      <dgm:t>
        <a:bodyPr/>
        <a:lstStyle/>
        <a:p>
          <a:endParaRPr lang="en-US"/>
        </a:p>
      </dgm:t>
    </dgm:pt>
  </dgm:ptLst>
  <dgm:cxnLst>
    <dgm:cxn modelId="{CFEEEA52-3B33-4E32-B1B7-BF7A0059EEE0}" srcId="{EB80DE03-F875-40AB-8624-3A762FA82DCB}" destId="{9F18B08C-EEE4-4F79-AC2F-D29411958797}" srcOrd="0" destOrd="0" parTransId="{FECDD787-529F-4FCA-A06F-B9E3D4418658}" sibTransId="{5BB96C4F-029C-4FFD-97B7-D7E2EB25ACA3}"/>
    <dgm:cxn modelId="{03DDFA3B-D748-410A-BAD2-56DEA88B094A}" type="presOf" srcId="{78F6CCC0-4AEB-4006-B0FA-C629C9A15D74}" destId="{3E8E33FE-9B03-4400-AA07-A15A08D1C659}" srcOrd="0" destOrd="1" presId="urn:microsoft.com/office/officeart/2005/8/layout/chevron2"/>
    <dgm:cxn modelId="{232780ED-7B6C-40D1-8FE4-131BF8A51851}" srcId="{641AD1CE-CECB-49F3-B88F-9A7AE129AB21}" destId="{856AD170-89BF-450D-9908-904DBD740B85}" srcOrd="2" destOrd="0" parTransId="{08CC3B7F-C116-4EEB-A97E-3C27891071CA}" sibTransId="{C16A7EA3-A9A4-4038-84D2-9EC1180DEAE8}"/>
    <dgm:cxn modelId="{0AFEB2AB-37B3-43AF-AEAE-07D09A404A62}" srcId="{641AD1CE-CECB-49F3-B88F-9A7AE129AB21}" destId="{462A797F-92C3-4729-820A-939DDF84AD1D}" srcOrd="1" destOrd="0" parTransId="{89A3EFE2-BBCF-4035-BD10-F2EEB1B9C5AD}" sibTransId="{667EE9B1-37D5-4C0A-81A5-D84CDE951E37}"/>
    <dgm:cxn modelId="{2706E01A-6826-4C9A-9036-4A6CB8C36093}" type="presOf" srcId="{3A21A82D-790B-403E-B53F-15942F61E38C}" destId="{A7E2A667-4622-4F4A-9419-429525C77F1E}" srcOrd="0" destOrd="0" presId="urn:microsoft.com/office/officeart/2005/8/layout/chevron2"/>
    <dgm:cxn modelId="{A3836635-2F10-446F-9EF2-6EC11345F1C4}" srcId="{462A797F-92C3-4729-820A-939DDF84AD1D}" destId="{44EE34EC-6E19-4CAE-9BC1-3D904582B26E}" srcOrd="0" destOrd="0" parTransId="{F5DB0FD6-1809-4F6E-A691-72E3600B58C4}" sibTransId="{858A603A-DD99-4954-9E20-A4919F723537}"/>
    <dgm:cxn modelId="{472FB2B2-B714-415C-96B4-C2531C63BD94}" srcId="{7113A204-5B2E-4CE6-A1FC-C4D70063D6E4}" destId="{A7C69175-F4FA-40B5-BEE0-7DE792F6E69A}" srcOrd="2" destOrd="0" parTransId="{1C8EC510-5714-4AB9-AE5D-AE255B82B88F}" sibTransId="{510EBEA9-A6F4-45B4-9E63-49BC94202B87}"/>
    <dgm:cxn modelId="{66AC4D4C-3E09-4654-AE83-2D58E9CD7C20}" type="presOf" srcId="{641AD1CE-CECB-49F3-B88F-9A7AE129AB21}" destId="{22D73F40-D286-4239-A027-40AEC334DA18}" srcOrd="0" destOrd="0" presId="urn:microsoft.com/office/officeart/2005/8/layout/chevron2"/>
    <dgm:cxn modelId="{C4EA0797-A85B-44DC-B034-6809C024A613}" srcId="{641AD1CE-CECB-49F3-B88F-9A7AE129AB21}" destId="{7113A204-5B2E-4CE6-A1FC-C4D70063D6E4}" srcOrd="0" destOrd="0" parTransId="{15B0071D-4401-4F24-B22C-73629071A940}" sibTransId="{161C9876-8F2D-46D0-B01F-6A698226DFEC}"/>
    <dgm:cxn modelId="{794ECF88-101C-4CDE-BAF0-F57373A07C16}" type="presOf" srcId="{44EE34EC-6E19-4CAE-9BC1-3D904582B26E}" destId="{E8895D01-B9CC-47ED-A6DB-09A6D54B07CE}" srcOrd="0" destOrd="0" presId="urn:microsoft.com/office/officeart/2005/8/layout/chevron2"/>
    <dgm:cxn modelId="{47F22657-CA50-451A-9873-97B78EF59FC8}" type="presOf" srcId="{D7505301-4050-4C09-B949-42F0A6F257B1}" destId="{351D883D-52C5-40B2-AFE9-8D90F9A7BE9D}" srcOrd="0" destOrd="0" presId="urn:microsoft.com/office/officeart/2005/8/layout/chevron2"/>
    <dgm:cxn modelId="{A809A61E-19F5-4339-9C2D-617FE642C617}" type="presOf" srcId="{D7438DA1-707B-460A-9508-77017A91D6C6}" destId="{3E8E33FE-9B03-4400-AA07-A15A08D1C659}" srcOrd="0" destOrd="0" presId="urn:microsoft.com/office/officeart/2005/8/layout/chevron2"/>
    <dgm:cxn modelId="{CBAC8398-859B-4EAA-AB54-A779858AA0CA}" type="presOf" srcId="{7113A204-5B2E-4CE6-A1FC-C4D70063D6E4}" destId="{B10838CA-9293-4046-AAF2-7F18A1CCE1A7}" srcOrd="0" destOrd="0" presId="urn:microsoft.com/office/officeart/2005/8/layout/chevron2"/>
    <dgm:cxn modelId="{CD90080E-D93B-4E28-A7C4-D48A60AF84D5}" type="presOf" srcId="{FDB41284-206B-47EE-A807-A980FE43A3B0}" destId="{351D883D-52C5-40B2-AFE9-8D90F9A7BE9D}" srcOrd="0" destOrd="3" presId="urn:microsoft.com/office/officeart/2005/8/layout/chevron2"/>
    <dgm:cxn modelId="{0F8DCD11-3F51-43C7-B995-7E4AB501C681}" type="presOf" srcId="{462A797F-92C3-4729-820A-939DDF84AD1D}" destId="{3ECB0629-999A-425E-97B2-2C7FFC67415F}" srcOrd="0" destOrd="0" presId="urn:microsoft.com/office/officeart/2005/8/layout/chevron2"/>
    <dgm:cxn modelId="{3E3150F6-F0E5-4772-90A8-E7F78C71A248}" srcId="{856AD170-89BF-450D-9908-904DBD740B85}" destId="{EB80DE03-F875-40AB-8624-3A762FA82DCB}" srcOrd="1" destOrd="0" parTransId="{652F3656-737B-454B-9B2E-D59584C1E583}" sibTransId="{31F3E72E-EEA6-444B-8AE9-9640A066127F}"/>
    <dgm:cxn modelId="{8796FFFE-F337-4559-AB8C-426DFAC67DEE}" srcId="{641AD1CE-CECB-49F3-B88F-9A7AE129AB21}" destId="{3A21A82D-790B-403E-B53F-15942F61E38C}" srcOrd="3" destOrd="0" parTransId="{597E3BDC-4BD7-46CA-B63B-A1EC1090F574}" sibTransId="{FF9A80DD-0EF1-4A61-A0D1-143D3E90A418}"/>
    <dgm:cxn modelId="{BFF4E881-A6DB-4C4C-B93B-12AD996B7BDF}" srcId="{7113A204-5B2E-4CE6-A1FC-C4D70063D6E4}" destId="{3D627277-C808-4822-8CD8-24F6C4157FE9}" srcOrd="1" destOrd="0" parTransId="{B0E30719-D5FA-41FD-B152-882F0C959FCA}" sibTransId="{D93A1D15-910C-4BA1-968B-E026F3D8DC53}"/>
    <dgm:cxn modelId="{958DC10C-952E-4D28-AFF9-B9E8317C388B}" srcId="{462A797F-92C3-4729-820A-939DDF84AD1D}" destId="{17563EC5-89C9-487B-B500-5ED5C344DB90}" srcOrd="1" destOrd="0" parTransId="{44162AD8-20E1-4B75-8035-8DA9FAA813CE}" sibTransId="{E982034F-ED1C-4EFE-9784-072E0D0DC868}"/>
    <dgm:cxn modelId="{6ED6B679-D2B1-45B3-8DD1-31264A1EEA1D}" type="presOf" srcId="{6238C927-472B-4131-B325-A5C50C9B6F89}" destId="{D33461AE-F6C1-48A3-AD87-AE7A034AA544}" srcOrd="0" destOrd="0" presId="urn:microsoft.com/office/officeart/2005/8/layout/chevron2"/>
    <dgm:cxn modelId="{76D74600-F46A-4471-98DB-5DE873CCC74C}" srcId="{3A21A82D-790B-403E-B53F-15942F61E38C}" destId="{D7438DA1-707B-460A-9508-77017A91D6C6}" srcOrd="0" destOrd="0" parTransId="{C25AECF7-CEF2-4D1F-AF72-CFDA72CBAFF8}" sibTransId="{A23CBE0E-4241-4DF8-818F-0ED4CCE3A151}"/>
    <dgm:cxn modelId="{145D71E1-2558-4D5A-9346-BE196F8DFA7D}" type="presOf" srcId="{9F18B08C-EEE4-4F79-AC2F-D29411958797}" destId="{351D883D-52C5-40B2-AFE9-8D90F9A7BE9D}" srcOrd="0" destOrd="2" presId="urn:microsoft.com/office/officeart/2005/8/layout/chevron2"/>
    <dgm:cxn modelId="{2AA3E80C-1726-475A-84A7-8131BDA1704E}" type="presOf" srcId="{3D627277-C808-4822-8CD8-24F6C4157FE9}" destId="{D33461AE-F6C1-48A3-AD87-AE7A034AA544}" srcOrd="0" destOrd="1" presId="urn:microsoft.com/office/officeart/2005/8/layout/chevron2"/>
    <dgm:cxn modelId="{C0A21378-7D2E-4E11-85E0-3371DC9920D2}" srcId="{EB80DE03-F875-40AB-8624-3A762FA82DCB}" destId="{FDB41284-206B-47EE-A807-A980FE43A3B0}" srcOrd="1" destOrd="0" parTransId="{43D163B1-3429-4A2D-B12D-62B44DBBFC7B}" sibTransId="{62EDA470-7D34-480C-B7E0-8A03BBF18C79}"/>
    <dgm:cxn modelId="{93C88610-D928-42C9-A637-67EC27E5129F}" srcId="{3A21A82D-790B-403E-B53F-15942F61E38C}" destId="{78F6CCC0-4AEB-4006-B0FA-C629C9A15D74}" srcOrd="1" destOrd="0" parTransId="{FA769CFA-2F92-453B-A0AF-9198F2E9B1DD}" sibTransId="{5E0BFD62-BA52-451A-88B8-2149C484081C}"/>
    <dgm:cxn modelId="{B86B5E99-2DF6-4F03-A7CF-D402D4F25EBD}" type="presOf" srcId="{A7C69175-F4FA-40B5-BEE0-7DE792F6E69A}" destId="{D33461AE-F6C1-48A3-AD87-AE7A034AA544}" srcOrd="0" destOrd="2" presId="urn:microsoft.com/office/officeart/2005/8/layout/chevron2"/>
    <dgm:cxn modelId="{85DC6D8C-8148-4B04-9096-C0D8A9CF8A40}" type="presOf" srcId="{17563EC5-89C9-487B-B500-5ED5C344DB90}" destId="{E8895D01-B9CC-47ED-A6DB-09A6D54B07CE}" srcOrd="0" destOrd="1" presId="urn:microsoft.com/office/officeart/2005/8/layout/chevron2"/>
    <dgm:cxn modelId="{E738B93A-D52F-4322-8C02-9F584E8F8095}" type="presOf" srcId="{856AD170-89BF-450D-9908-904DBD740B85}" destId="{EC9C59B5-7BAF-4712-9595-598509F98AA7}" srcOrd="0" destOrd="0" presId="urn:microsoft.com/office/officeart/2005/8/layout/chevron2"/>
    <dgm:cxn modelId="{990228BD-9A5C-498E-9E33-FBCB65B54A62}" srcId="{7113A204-5B2E-4CE6-A1FC-C4D70063D6E4}" destId="{6238C927-472B-4131-B325-A5C50C9B6F89}" srcOrd="0" destOrd="0" parTransId="{4CBD0960-2244-400F-B0AF-3668D016B642}" sibTransId="{8601BEE9-828D-489D-8756-38E1B7F55C4D}"/>
    <dgm:cxn modelId="{38EC1C5D-9F6A-4DA6-8262-2E89D016B6AD}" type="presOf" srcId="{EB80DE03-F875-40AB-8624-3A762FA82DCB}" destId="{351D883D-52C5-40B2-AFE9-8D90F9A7BE9D}" srcOrd="0" destOrd="1" presId="urn:microsoft.com/office/officeart/2005/8/layout/chevron2"/>
    <dgm:cxn modelId="{E826E246-30DD-4D26-BA26-6C94DDDDEBD8}" srcId="{856AD170-89BF-450D-9908-904DBD740B85}" destId="{D7505301-4050-4C09-B949-42F0A6F257B1}" srcOrd="0" destOrd="0" parTransId="{9F26975C-1DD0-4AC9-A595-50F6B20BD526}" sibTransId="{7B73EA60-7ED7-47C2-A291-FC5BB5949340}"/>
    <dgm:cxn modelId="{7BFE6CC7-6F97-4A3B-9977-A6FFCA608A09}" type="presParOf" srcId="{22D73F40-D286-4239-A027-40AEC334DA18}" destId="{582C7CD2-1478-4C84-A38C-52B6D22D88C1}" srcOrd="0" destOrd="0" presId="urn:microsoft.com/office/officeart/2005/8/layout/chevron2"/>
    <dgm:cxn modelId="{3049A5D9-AFAB-496B-B582-D79B4FBD57C6}" type="presParOf" srcId="{582C7CD2-1478-4C84-A38C-52B6D22D88C1}" destId="{B10838CA-9293-4046-AAF2-7F18A1CCE1A7}" srcOrd="0" destOrd="0" presId="urn:microsoft.com/office/officeart/2005/8/layout/chevron2"/>
    <dgm:cxn modelId="{DC5FB554-52E2-453A-AD51-9173DDDFFD31}" type="presParOf" srcId="{582C7CD2-1478-4C84-A38C-52B6D22D88C1}" destId="{D33461AE-F6C1-48A3-AD87-AE7A034AA544}" srcOrd="1" destOrd="0" presId="urn:microsoft.com/office/officeart/2005/8/layout/chevron2"/>
    <dgm:cxn modelId="{075A2EF5-D218-4879-951A-C264D8568F78}" type="presParOf" srcId="{22D73F40-D286-4239-A027-40AEC334DA18}" destId="{25C5AABC-0C15-4EF7-AC0E-3E4480325C87}" srcOrd="1" destOrd="0" presId="urn:microsoft.com/office/officeart/2005/8/layout/chevron2"/>
    <dgm:cxn modelId="{C75D412E-7AA3-4EB6-8FBF-1B744C6CB71A}" type="presParOf" srcId="{22D73F40-D286-4239-A027-40AEC334DA18}" destId="{3D558F4B-D72B-4C99-8E1E-7C6F46A7219F}" srcOrd="2" destOrd="0" presId="urn:microsoft.com/office/officeart/2005/8/layout/chevron2"/>
    <dgm:cxn modelId="{55F127CA-0F9F-4A90-9F4F-5515CBDE2625}" type="presParOf" srcId="{3D558F4B-D72B-4C99-8E1E-7C6F46A7219F}" destId="{3ECB0629-999A-425E-97B2-2C7FFC67415F}" srcOrd="0" destOrd="0" presId="urn:microsoft.com/office/officeart/2005/8/layout/chevron2"/>
    <dgm:cxn modelId="{DDDF30E1-C290-4E8F-B246-491C51C0CAE3}" type="presParOf" srcId="{3D558F4B-D72B-4C99-8E1E-7C6F46A7219F}" destId="{E8895D01-B9CC-47ED-A6DB-09A6D54B07CE}" srcOrd="1" destOrd="0" presId="urn:microsoft.com/office/officeart/2005/8/layout/chevron2"/>
    <dgm:cxn modelId="{237D253C-EBCB-4286-9392-1226DFF356C8}" type="presParOf" srcId="{22D73F40-D286-4239-A027-40AEC334DA18}" destId="{098F03B9-1576-47E6-89D2-ED36EE99134F}" srcOrd="3" destOrd="0" presId="urn:microsoft.com/office/officeart/2005/8/layout/chevron2"/>
    <dgm:cxn modelId="{77A2466E-AAD2-4ED0-AC33-FD526A57CA4B}" type="presParOf" srcId="{22D73F40-D286-4239-A027-40AEC334DA18}" destId="{B8D620FC-AD52-40DF-8CD5-CCC6E59A01D4}" srcOrd="4" destOrd="0" presId="urn:microsoft.com/office/officeart/2005/8/layout/chevron2"/>
    <dgm:cxn modelId="{2DF7D9CE-5BD3-4E3C-99F6-3BBF8283D3D1}" type="presParOf" srcId="{B8D620FC-AD52-40DF-8CD5-CCC6E59A01D4}" destId="{EC9C59B5-7BAF-4712-9595-598509F98AA7}" srcOrd="0" destOrd="0" presId="urn:microsoft.com/office/officeart/2005/8/layout/chevron2"/>
    <dgm:cxn modelId="{C08D1ECC-75D6-420A-B501-DCA65DFFE69A}" type="presParOf" srcId="{B8D620FC-AD52-40DF-8CD5-CCC6E59A01D4}" destId="{351D883D-52C5-40B2-AFE9-8D90F9A7BE9D}" srcOrd="1" destOrd="0" presId="urn:microsoft.com/office/officeart/2005/8/layout/chevron2"/>
    <dgm:cxn modelId="{BED598AC-2C55-40B2-A109-FCFFAA0E5D16}" type="presParOf" srcId="{22D73F40-D286-4239-A027-40AEC334DA18}" destId="{6FAD64C7-8F24-4E3B-B95C-5D517F3659FA}" srcOrd="5" destOrd="0" presId="urn:microsoft.com/office/officeart/2005/8/layout/chevron2"/>
    <dgm:cxn modelId="{20ABFEAF-3458-422F-974B-38F55BBA2D03}" type="presParOf" srcId="{22D73F40-D286-4239-A027-40AEC334DA18}" destId="{1669C94B-EFE5-48D6-AA90-E3AC5D46DAE5}" srcOrd="6" destOrd="0" presId="urn:microsoft.com/office/officeart/2005/8/layout/chevron2"/>
    <dgm:cxn modelId="{8DABBFDF-9502-42DB-A782-58FA6DB240BE}" type="presParOf" srcId="{1669C94B-EFE5-48D6-AA90-E3AC5D46DAE5}" destId="{A7E2A667-4622-4F4A-9419-429525C77F1E}" srcOrd="0" destOrd="0" presId="urn:microsoft.com/office/officeart/2005/8/layout/chevron2"/>
    <dgm:cxn modelId="{D42EAC8D-4271-4F67-A872-D1BEA4F4C83D}" type="presParOf" srcId="{1669C94B-EFE5-48D6-AA90-E3AC5D46DAE5}" destId="{3E8E33FE-9B03-4400-AA07-A15A08D1C65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8101F-E9C2-401F-B090-725495E8D5EB}">
      <dsp:nvSpPr>
        <dsp:cNvPr id="0" name=""/>
        <dsp:cNvSpPr/>
      </dsp:nvSpPr>
      <dsp:spPr>
        <a:xfrm>
          <a:off x="0" y="347020"/>
          <a:ext cx="6096000"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AB7F2A-C84E-4E6B-9A18-68FC36A16372}">
      <dsp:nvSpPr>
        <dsp:cNvPr id="0" name=""/>
        <dsp:cNvSpPr/>
      </dsp:nvSpPr>
      <dsp:spPr>
        <a:xfrm>
          <a:off x="304800" y="7539"/>
          <a:ext cx="4267200"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Description</a:t>
          </a:r>
          <a:endParaRPr lang="en-US" sz="2300" kern="1200" dirty="0"/>
        </a:p>
      </dsp:txBody>
      <dsp:txXfrm>
        <a:off x="337944" y="40683"/>
        <a:ext cx="4200912" cy="612672"/>
      </dsp:txXfrm>
    </dsp:sp>
    <dsp:sp modelId="{4B46B1C8-3698-4A4C-8B51-8CBACE2C9415}">
      <dsp:nvSpPr>
        <dsp:cNvPr id="0" name=""/>
        <dsp:cNvSpPr/>
      </dsp:nvSpPr>
      <dsp:spPr>
        <a:xfrm>
          <a:off x="0" y="1390300"/>
          <a:ext cx="6096000"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987371-61DC-4BAB-9673-6B7DD64F6E3B}">
      <dsp:nvSpPr>
        <dsp:cNvPr id="0" name=""/>
        <dsp:cNvSpPr/>
      </dsp:nvSpPr>
      <dsp:spPr>
        <a:xfrm>
          <a:off x="304800" y="1050819"/>
          <a:ext cx="4267200"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Prediction</a:t>
          </a:r>
          <a:endParaRPr lang="en-US" sz="2300" kern="1200" dirty="0"/>
        </a:p>
      </dsp:txBody>
      <dsp:txXfrm>
        <a:off x="337944" y="1083963"/>
        <a:ext cx="4200912" cy="612672"/>
      </dsp:txXfrm>
    </dsp:sp>
    <dsp:sp modelId="{96A5A5AA-FF84-4A15-8F19-FE6E884D177E}">
      <dsp:nvSpPr>
        <dsp:cNvPr id="0" name=""/>
        <dsp:cNvSpPr/>
      </dsp:nvSpPr>
      <dsp:spPr>
        <a:xfrm>
          <a:off x="0" y="2433580"/>
          <a:ext cx="6096000"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77B21F-AE46-46C1-A849-21D132D358FB}">
      <dsp:nvSpPr>
        <dsp:cNvPr id="0" name=""/>
        <dsp:cNvSpPr/>
      </dsp:nvSpPr>
      <dsp:spPr>
        <a:xfrm>
          <a:off x="304800" y="2094100"/>
          <a:ext cx="4267200"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smtClean="0"/>
            <a:t>Determine cause </a:t>
          </a:r>
          <a:r>
            <a:rPr lang="en-US" sz="2300" kern="1200" dirty="0" smtClean="0"/>
            <a:t>of behavior</a:t>
          </a:r>
          <a:endParaRPr lang="en-US" sz="2300" kern="1200" dirty="0"/>
        </a:p>
      </dsp:txBody>
      <dsp:txXfrm>
        <a:off x="337944" y="2127244"/>
        <a:ext cx="4200912" cy="612672"/>
      </dsp:txXfrm>
    </dsp:sp>
    <dsp:sp modelId="{39FD98D4-10D1-40AA-B343-DC71B42BCBCF}">
      <dsp:nvSpPr>
        <dsp:cNvPr id="0" name=""/>
        <dsp:cNvSpPr/>
      </dsp:nvSpPr>
      <dsp:spPr>
        <a:xfrm>
          <a:off x="0" y="3476860"/>
          <a:ext cx="6096000"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64D2C6-F810-4D4F-AB3B-5E3367112C69}">
      <dsp:nvSpPr>
        <dsp:cNvPr id="0" name=""/>
        <dsp:cNvSpPr/>
      </dsp:nvSpPr>
      <dsp:spPr>
        <a:xfrm>
          <a:off x="304800" y="3137380"/>
          <a:ext cx="4267200" cy="678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Explain Behavior</a:t>
          </a:r>
          <a:endParaRPr lang="en-US" sz="2300" kern="1200" dirty="0"/>
        </a:p>
      </dsp:txBody>
      <dsp:txXfrm>
        <a:off x="337944" y="3170524"/>
        <a:ext cx="4200912"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838CA-9293-4046-AAF2-7F18A1CCE1A7}">
      <dsp:nvSpPr>
        <dsp:cNvPr id="0" name=""/>
        <dsp:cNvSpPr/>
      </dsp:nvSpPr>
      <dsp:spPr>
        <a:xfrm rot="5400000">
          <a:off x="-180986" y="183277"/>
          <a:ext cx="1206579" cy="84460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kern="1200" dirty="0" smtClean="0"/>
            <a:t>Order</a:t>
          </a:r>
          <a:endParaRPr lang="en-US" sz="1100" kern="1200" dirty="0"/>
        </a:p>
      </dsp:txBody>
      <dsp:txXfrm rot="-5400000">
        <a:off x="2" y="424593"/>
        <a:ext cx="844605" cy="361974"/>
      </dsp:txXfrm>
    </dsp:sp>
    <dsp:sp modelId="{D33461AE-F6C1-48A3-AD87-AE7A034AA544}">
      <dsp:nvSpPr>
        <dsp:cNvPr id="0" name=""/>
        <dsp:cNvSpPr/>
      </dsp:nvSpPr>
      <dsp:spPr>
        <a:xfrm rot="5400000">
          <a:off x="4144964" y="-3298068"/>
          <a:ext cx="784276" cy="738499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rtl="0">
            <a:lnSpc>
              <a:spcPct val="90000"/>
            </a:lnSpc>
            <a:spcBef>
              <a:spcPct val="0"/>
            </a:spcBef>
            <a:spcAft>
              <a:spcPct val="15000"/>
            </a:spcAft>
            <a:buChar char="••"/>
          </a:pPr>
          <a:r>
            <a:rPr lang="en-US" sz="1100" kern="1200" dirty="0" smtClean="0"/>
            <a:t>Psychological and physical nature is ordered; </a:t>
          </a:r>
          <a:endParaRPr lang="en-US" sz="1100" kern="1200" dirty="0"/>
        </a:p>
        <a:p>
          <a:pPr marL="57150" lvl="1" indent="-57150" algn="l" defTabSz="488950" rtl="0">
            <a:lnSpc>
              <a:spcPct val="90000"/>
            </a:lnSpc>
            <a:spcBef>
              <a:spcPct val="0"/>
            </a:spcBef>
            <a:spcAft>
              <a:spcPct val="15000"/>
            </a:spcAft>
            <a:buChar char="••"/>
          </a:pPr>
          <a:r>
            <a:rPr lang="en-US" sz="1100" kern="1200" dirty="0" smtClean="0"/>
            <a:t>Phenomena are related systematically</a:t>
          </a:r>
          <a:endParaRPr lang="en-US" sz="1100" kern="1200" dirty="0"/>
        </a:p>
        <a:p>
          <a:pPr marL="57150" lvl="1" indent="-57150" algn="l" defTabSz="488950" rtl="0">
            <a:lnSpc>
              <a:spcPct val="90000"/>
            </a:lnSpc>
            <a:spcBef>
              <a:spcPct val="0"/>
            </a:spcBef>
            <a:spcAft>
              <a:spcPct val="15000"/>
            </a:spcAft>
            <a:buChar char="••"/>
          </a:pPr>
          <a:r>
            <a:rPr lang="en-US" sz="1100" kern="1200" dirty="0" smtClean="0"/>
            <a:t>Events follow an orderly sequence (e.g., preparation of exams then good grades)</a:t>
          </a:r>
          <a:endParaRPr lang="en-US" sz="1100" kern="1200" dirty="0"/>
        </a:p>
      </dsp:txBody>
      <dsp:txXfrm rot="-5400000">
        <a:off x="844606" y="40575"/>
        <a:ext cx="7346709" cy="707706"/>
      </dsp:txXfrm>
    </dsp:sp>
    <dsp:sp modelId="{3ECB0629-999A-425E-97B2-2C7FFC67415F}">
      <dsp:nvSpPr>
        <dsp:cNvPr id="0" name=""/>
        <dsp:cNvSpPr/>
      </dsp:nvSpPr>
      <dsp:spPr>
        <a:xfrm rot="5400000">
          <a:off x="-180986" y="1242597"/>
          <a:ext cx="1206579" cy="84460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kern="1200" dirty="0" smtClean="0"/>
            <a:t>Determinism</a:t>
          </a:r>
          <a:endParaRPr lang="en-US" sz="1100" kern="1200" dirty="0"/>
        </a:p>
      </dsp:txBody>
      <dsp:txXfrm rot="-5400000">
        <a:off x="2" y="1483913"/>
        <a:ext cx="844605" cy="361974"/>
      </dsp:txXfrm>
    </dsp:sp>
    <dsp:sp modelId="{E8895D01-B9CC-47ED-A6DB-09A6D54B07CE}">
      <dsp:nvSpPr>
        <dsp:cNvPr id="0" name=""/>
        <dsp:cNvSpPr/>
      </dsp:nvSpPr>
      <dsp:spPr>
        <a:xfrm rot="5400000">
          <a:off x="4144964" y="-2238748"/>
          <a:ext cx="784276" cy="738499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rtl="0">
            <a:lnSpc>
              <a:spcPct val="90000"/>
            </a:lnSpc>
            <a:spcBef>
              <a:spcPct val="0"/>
            </a:spcBef>
            <a:spcAft>
              <a:spcPct val="15000"/>
            </a:spcAft>
            <a:buChar char="••"/>
          </a:pPr>
          <a:r>
            <a:rPr lang="en-US" sz="1100" kern="1200" dirty="0" smtClean="0"/>
            <a:t>All events have a cause</a:t>
          </a:r>
          <a:endParaRPr lang="en-US" sz="1100" kern="1200" dirty="0"/>
        </a:p>
        <a:p>
          <a:pPr marL="57150" lvl="1" indent="-57150" algn="l" defTabSz="488950" rtl="0">
            <a:lnSpc>
              <a:spcPct val="90000"/>
            </a:lnSpc>
            <a:spcBef>
              <a:spcPct val="0"/>
            </a:spcBef>
            <a:spcAft>
              <a:spcPct val="15000"/>
            </a:spcAft>
            <a:buChar char="••"/>
          </a:pPr>
          <a:r>
            <a:rPr lang="en-US" sz="1100" kern="1200" dirty="0" smtClean="0"/>
            <a:t>Difficult to assess whether actually an IV </a:t>
          </a:r>
          <a:r>
            <a:rPr lang="en-US" sz="1100" i="1" kern="1200" dirty="0" smtClean="0"/>
            <a:t>caused </a:t>
          </a:r>
          <a:r>
            <a:rPr lang="en-US" sz="1100" kern="1200" dirty="0" smtClean="0"/>
            <a:t>DV</a:t>
          </a:r>
          <a:endParaRPr lang="en-US" sz="1100" i="1" kern="1200" dirty="0"/>
        </a:p>
      </dsp:txBody>
      <dsp:txXfrm rot="-5400000">
        <a:off x="844606" y="1099895"/>
        <a:ext cx="7346709" cy="707706"/>
      </dsp:txXfrm>
    </dsp:sp>
    <dsp:sp modelId="{EC9C59B5-7BAF-4712-9595-598509F98AA7}">
      <dsp:nvSpPr>
        <dsp:cNvPr id="0" name=""/>
        <dsp:cNvSpPr/>
      </dsp:nvSpPr>
      <dsp:spPr>
        <a:xfrm rot="5400000">
          <a:off x="-180986" y="2301917"/>
          <a:ext cx="1206579" cy="84460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kern="1200" dirty="0" smtClean="0"/>
            <a:t>Empiricism</a:t>
          </a:r>
          <a:endParaRPr lang="en-US" sz="1100" kern="1200" dirty="0"/>
        </a:p>
      </dsp:txBody>
      <dsp:txXfrm rot="-5400000">
        <a:off x="2" y="2543233"/>
        <a:ext cx="844605" cy="361974"/>
      </dsp:txXfrm>
    </dsp:sp>
    <dsp:sp modelId="{351D883D-52C5-40B2-AFE9-8D90F9A7BE9D}">
      <dsp:nvSpPr>
        <dsp:cNvPr id="0" name=""/>
        <dsp:cNvSpPr/>
      </dsp:nvSpPr>
      <dsp:spPr>
        <a:xfrm rot="5400000">
          <a:off x="4144964" y="-1179428"/>
          <a:ext cx="784276" cy="738499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smtClean="0"/>
            <a:t>Relying on observation and experimentation, through scientific method</a:t>
          </a:r>
          <a:endParaRPr lang="en-US" sz="1100" kern="1200"/>
        </a:p>
        <a:p>
          <a:pPr marL="57150" lvl="1" indent="-57150" algn="l" defTabSz="488950">
            <a:lnSpc>
              <a:spcPct val="90000"/>
            </a:lnSpc>
            <a:spcBef>
              <a:spcPct val="0"/>
            </a:spcBef>
            <a:spcAft>
              <a:spcPct val="15000"/>
            </a:spcAft>
            <a:buChar char="••"/>
          </a:pPr>
          <a:r>
            <a:rPr lang="en-US" sz="1100" kern="1200" smtClean="0"/>
            <a:t>Not all empirically collected data are valid</a:t>
          </a:r>
          <a:endParaRPr lang="en-US" sz="1100" kern="1200" dirty="0" smtClean="0"/>
        </a:p>
        <a:p>
          <a:pPr marL="114300" lvl="2" indent="-57150" algn="l" defTabSz="488950">
            <a:lnSpc>
              <a:spcPct val="90000"/>
            </a:lnSpc>
            <a:spcBef>
              <a:spcPct val="0"/>
            </a:spcBef>
            <a:spcAft>
              <a:spcPct val="15000"/>
            </a:spcAft>
            <a:buChar char="••"/>
          </a:pPr>
          <a:r>
            <a:rPr lang="en-US" sz="1100" kern="1200" smtClean="0"/>
            <a:t>If data are selected to support a previous information; only supporting data is gathered</a:t>
          </a:r>
          <a:endParaRPr lang="en-US" sz="1100" kern="1200" dirty="0" smtClean="0"/>
        </a:p>
        <a:p>
          <a:pPr marL="114300" lvl="2" indent="-57150" algn="l" defTabSz="488950">
            <a:lnSpc>
              <a:spcPct val="90000"/>
            </a:lnSpc>
            <a:spcBef>
              <a:spcPct val="0"/>
            </a:spcBef>
            <a:spcAft>
              <a:spcPct val="15000"/>
            </a:spcAft>
            <a:buChar char="••"/>
          </a:pPr>
          <a:r>
            <a:rPr lang="en-US" sz="1100" kern="1200" smtClean="0"/>
            <a:t>Scientists is unaware of the causes </a:t>
          </a:r>
          <a:endParaRPr lang="en-US" sz="1100" kern="1200"/>
        </a:p>
      </dsp:txBody>
      <dsp:txXfrm rot="-5400000">
        <a:off x="844606" y="2159215"/>
        <a:ext cx="7346709" cy="707706"/>
      </dsp:txXfrm>
    </dsp:sp>
    <dsp:sp modelId="{A7E2A667-4622-4F4A-9419-429525C77F1E}">
      <dsp:nvSpPr>
        <dsp:cNvPr id="0" name=""/>
        <dsp:cNvSpPr/>
      </dsp:nvSpPr>
      <dsp:spPr>
        <a:xfrm rot="5400000">
          <a:off x="-180986" y="3361236"/>
          <a:ext cx="1206579" cy="84460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smtClean="0"/>
            <a:t>Parsimony</a:t>
          </a:r>
          <a:endParaRPr lang="en-US" sz="1100" kern="1200" dirty="0" smtClean="0"/>
        </a:p>
      </dsp:txBody>
      <dsp:txXfrm rot="-5400000">
        <a:off x="2" y="3602552"/>
        <a:ext cx="844605" cy="361974"/>
      </dsp:txXfrm>
    </dsp:sp>
    <dsp:sp modelId="{3E8E33FE-9B03-4400-AA07-A15A08D1C659}">
      <dsp:nvSpPr>
        <dsp:cNvPr id="0" name=""/>
        <dsp:cNvSpPr/>
      </dsp:nvSpPr>
      <dsp:spPr>
        <a:xfrm rot="5400000">
          <a:off x="4144964" y="-120109"/>
          <a:ext cx="784276" cy="738499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smtClean="0"/>
            <a:t>Things are related in most simple way. therefore, most simple explanation is considered</a:t>
          </a:r>
          <a:endParaRPr lang="en-US" sz="1100" kern="1200"/>
        </a:p>
        <a:p>
          <a:pPr marL="57150" lvl="1" indent="-57150" algn="l" defTabSz="488950">
            <a:lnSpc>
              <a:spcPct val="90000"/>
            </a:lnSpc>
            <a:spcBef>
              <a:spcPct val="0"/>
            </a:spcBef>
            <a:spcAft>
              <a:spcPct val="15000"/>
            </a:spcAft>
            <a:buChar char="••"/>
          </a:pPr>
          <a:r>
            <a:rPr lang="en-US" sz="1100" kern="1200" smtClean="0"/>
            <a:t>Law of parsimony: things are usually connected or behave in the simplest or most economical way, especially with reference to alternative evolutionary pathways</a:t>
          </a:r>
          <a:endParaRPr lang="en-US" sz="1100" kern="1200" dirty="0"/>
        </a:p>
      </dsp:txBody>
      <dsp:txXfrm rot="-5400000">
        <a:off x="844606" y="3218534"/>
        <a:ext cx="7346709" cy="7077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90A781-0B64-4A1C-A691-8D0395F25B4E}" type="datetimeFigureOut">
              <a:rPr lang="en-US" smtClean="0"/>
              <a:pPr/>
              <a:t>9/15/2019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EE0A74-D68F-4340-AE44-CED60BE48174}" type="slidenum">
              <a:rPr lang="en-US" smtClean="0"/>
              <a:pPr/>
              <a:t>‹#›</a:t>
            </a:fld>
            <a:endParaRPr lang="en-US"/>
          </a:p>
        </p:txBody>
      </p:sp>
    </p:spTree>
    <p:extLst>
      <p:ext uri="{BB962C8B-B14F-4D97-AF65-F5344CB8AC3E}">
        <p14:creationId xmlns:p14="http://schemas.microsoft.com/office/powerpoint/2010/main" val="2297738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EE0A74-D68F-4340-AE44-CED60BE48174}"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9/15/2019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9/15/2019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Human_eye"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www.verywellmind.com/perception-and-the-perceptual-process-2795839"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en.wikipedia.org/wiki/Cognition" TargetMode="External"/><Relationship Id="rId3" Type="http://schemas.openxmlformats.org/officeDocument/2006/relationships/hyperlink" Target="http://en.wikipedia.org/wiki/Pigeons" TargetMode="External"/><Relationship Id="rId7" Type="http://schemas.openxmlformats.org/officeDocument/2006/relationships/hyperlink" Target="http://en.wikipedia.org/wiki/Memory" TargetMode="External"/><Relationship Id="rId2" Type="http://schemas.openxmlformats.org/officeDocument/2006/relationships/hyperlink" Target="http://en.wikipedia.org/wiki/Rabbits" TargetMode="External"/><Relationship Id="rId1" Type="http://schemas.openxmlformats.org/officeDocument/2006/relationships/slideLayout" Target="../slideLayouts/slideLayout2.xml"/><Relationship Id="rId6" Type="http://schemas.openxmlformats.org/officeDocument/2006/relationships/hyperlink" Target="http://en.wikipedia.org/wiki/Respiration_(physiology)" TargetMode="External"/><Relationship Id="rId5" Type="http://schemas.openxmlformats.org/officeDocument/2006/relationships/hyperlink" Target="http://en.wikipedia.org/wiki/Circulatory_system" TargetMode="External"/><Relationship Id="rId4" Type="http://schemas.openxmlformats.org/officeDocument/2006/relationships/hyperlink" Target="http://en.wikipedia.org/wiki/Behavior"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Lesions" TargetMode="External"/><Relationship Id="rId2" Type="http://schemas.openxmlformats.org/officeDocument/2006/relationships/hyperlink" Target="http://en.wikipedia.org/wiki/Aphasi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psychology.about.com/od/classicpsychologystudies/a/little-albert-experiment.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n.wikipedia.org/wiki/Operant_conditioning_chamb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Weber%E2%80%93Fechner_la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Psychology</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Diagram 3"/>
          <p:cNvGraphicFramePr/>
          <p:nvPr/>
        </p:nvGraphicFramePr>
        <p:xfrm>
          <a:off x="1066800" y="2209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Weber</a:t>
            </a:r>
            <a:endParaRPr lang="en-US" dirty="0"/>
          </a:p>
        </p:txBody>
      </p:sp>
      <p:sp>
        <p:nvSpPr>
          <p:cNvPr id="3" name="Content Placeholder 2"/>
          <p:cNvSpPr>
            <a:spLocks noGrp="1"/>
          </p:cNvSpPr>
          <p:nvPr>
            <p:ph idx="1"/>
          </p:nvPr>
        </p:nvSpPr>
        <p:spPr/>
        <p:txBody>
          <a:bodyPr/>
          <a:lstStyle/>
          <a:p>
            <a:r>
              <a:rPr lang="en-US" dirty="0" smtClean="0"/>
              <a:t>Founder of sensation, physiology and psychophysics</a:t>
            </a:r>
          </a:p>
          <a:p>
            <a:r>
              <a:rPr lang="en-US" dirty="0" smtClean="0"/>
              <a:t>Just Noticeable difference</a:t>
            </a:r>
          </a:p>
          <a:p>
            <a:r>
              <a:rPr lang="en-US" dirty="0" smtClean="0"/>
              <a:t>Weber’s </a:t>
            </a:r>
            <a:r>
              <a:rPr lang="en-US" dirty="0" smtClean="0"/>
              <a:t>Law</a:t>
            </a:r>
            <a:endParaRPr lang="en-US" dirty="0" smtClean="0"/>
          </a:p>
          <a:p>
            <a:pPr lvl="1"/>
            <a:r>
              <a:rPr lang="en-US" dirty="0"/>
              <a:t>The law states that the change in a stimulus that will be just noticeable is a constant ratio of the original stimulus. It has been shown not to hold for extremes of stimulation.</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44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Wilhelm Wundt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According to Wundt, </a:t>
            </a:r>
            <a:r>
              <a:rPr lang="en-US" dirty="0" smtClean="0">
                <a:solidFill>
                  <a:srgbClr val="FF0000"/>
                </a:solidFill>
              </a:rPr>
              <a:t>psychology was a science of conscious experience</a:t>
            </a:r>
            <a:r>
              <a:rPr lang="en-US" dirty="0" smtClean="0"/>
              <a:t> and that if you became a trained observer, you could tell precisely about emotions, thoughts and feelings through a process he called introspection.</a:t>
            </a:r>
          </a:p>
          <a:p>
            <a:r>
              <a:rPr lang="en-US" dirty="0" smtClean="0"/>
              <a:t>First laboratory</a:t>
            </a:r>
          </a:p>
          <a:p>
            <a:pPr lvl="1"/>
            <a:r>
              <a:rPr lang="en-US" u="sng" dirty="0" smtClean="0"/>
              <a:t>In 1883, award its first doctoral degree, to the first of Wundt’s advisees, Max Friedrich</a:t>
            </a:r>
            <a:r>
              <a:rPr lang="en-US" dirty="0" smtClean="0"/>
              <a:t> </a:t>
            </a:r>
          </a:p>
          <a:p>
            <a:r>
              <a:rPr lang="en-US" dirty="0" smtClean="0"/>
              <a:t>Wundt’s experiment with reaction time</a:t>
            </a:r>
          </a:p>
          <a:p>
            <a:r>
              <a:rPr lang="en-US" dirty="0" smtClean="0"/>
              <a:t>The reaction time was one of the earliest and most important experiments in experimental psychology. It measured how long it takes an individual to respond to different stimuli. The experiment needs three devices – device for presenting stimulus (a sound, a light, a word), device for responding (a hand key, a voice key, or knee jerk), and device for measuring the time between the stimulus and the response.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university of sargodha\BS-III Experimental\d-001.71.120_we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6728" y="2286000"/>
            <a:ext cx="3048000" cy="2514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Hermann von </a:t>
            </a:r>
            <a:r>
              <a:rPr lang="en-US" dirty="0"/>
              <a:t>H</a:t>
            </a:r>
            <a:r>
              <a:rPr lang="en-US" dirty="0" smtClean="0"/>
              <a:t>elmholtz</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Speed of neural impulse</a:t>
            </a:r>
          </a:p>
          <a:p>
            <a:pPr lvl="1"/>
            <a:r>
              <a:rPr lang="en-US" dirty="0"/>
              <a:t>measurable physical stimuli and their correspondent human </a:t>
            </a:r>
            <a:r>
              <a:rPr lang="en-US" dirty="0" smtClean="0"/>
              <a:t>perceptions</a:t>
            </a:r>
          </a:p>
          <a:p>
            <a:pPr lvl="1"/>
            <a:r>
              <a:rPr lang="en-US" dirty="0"/>
              <a:t>Helmholtz measured the speed at which the signal is carried along a nerve </a:t>
            </a:r>
            <a:r>
              <a:rPr lang="en-US" dirty="0" err="1"/>
              <a:t>fibre</a:t>
            </a:r>
            <a:r>
              <a:rPr lang="en-US" dirty="0"/>
              <a:t>.</a:t>
            </a:r>
            <a:endParaRPr lang="en-US" dirty="0" smtClean="0"/>
          </a:p>
          <a:p>
            <a:r>
              <a:rPr lang="en-US" dirty="0" err="1" smtClean="0"/>
              <a:t>Opthalmascope</a:t>
            </a:r>
            <a:endParaRPr lang="en-US" dirty="0" smtClean="0"/>
          </a:p>
          <a:p>
            <a:pPr lvl="1"/>
            <a:r>
              <a:rPr lang="en-US" dirty="0"/>
              <a:t>an instrument used to examine the inside of the </a:t>
            </a:r>
            <a:r>
              <a:rPr lang="en-US" u="sng" dirty="0">
                <a:hlinkClick r:id="rId3"/>
              </a:rPr>
              <a:t>human </a:t>
            </a:r>
            <a:r>
              <a:rPr lang="en-US" u="sng" dirty="0" smtClean="0">
                <a:hlinkClick r:id="rId3"/>
              </a:rPr>
              <a:t>eye</a:t>
            </a:r>
            <a:endParaRPr lang="en-US" dirty="0" smtClean="0"/>
          </a:p>
          <a:p>
            <a:r>
              <a:rPr lang="en-US" dirty="0" smtClean="0"/>
              <a:t>Trichromatic theory  of </a:t>
            </a:r>
            <a:r>
              <a:rPr lang="en-US" dirty="0" err="1" smtClean="0"/>
              <a:t>colour</a:t>
            </a:r>
            <a:r>
              <a:rPr lang="en-US" dirty="0" smtClean="0"/>
              <a:t> vision</a:t>
            </a:r>
          </a:p>
          <a:p>
            <a:pPr lvl="1"/>
            <a:r>
              <a:rPr lang="en-US" dirty="0"/>
              <a:t>there are three receptors in the retina that are responsible for the </a:t>
            </a:r>
            <a:r>
              <a:rPr lang="en-US" u="sng" dirty="0">
                <a:hlinkClick r:id="rId4"/>
              </a:rPr>
              <a:t>perception</a:t>
            </a:r>
            <a:r>
              <a:rPr lang="en-US" dirty="0"/>
              <a:t> of </a:t>
            </a:r>
            <a:r>
              <a:rPr lang="en-US" dirty="0" smtClean="0"/>
              <a:t>color</a:t>
            </a:r>
          </a:p>
          <a:p>
            <a:pPr lvl="1"/>
            <a:r>
              <a:rPr lang="en-US" dirty="0" smtClean="0"/>
              <a:t>Blue (</a:t>
            </a:r>
            <a:r>
              <a:rPr lang="en-US" dirty="0"/>
              <a:t>short-wavelength</a:t>
            </a:r>
            <a:r>
              <a:rPr lang="en-US" dirty="0" smtClean="0"/>
              <a:t>), Green (Medium wave length),  and red (long-wave-length)</a:t>
            </a:r>
          </a:p>
          <a:p>
            <a:pPr lvl="1"/>
            <a:r>
              <a:rPr lang="en-US" dirty="0"/>
              <a:t> people are able to distinguish between as many as seven million different colors</a:t>
            </a:r>
          </a:p>
        </p:txBody>
      </p:sp>
    </p:spTree>
    <p:extLst>
      <p:ext uri="{BB962C8B-B14F-4D97-AF65-F5344CB8AC3E}">
        <p14:creationId xmlns:p14="http://schemas.microsoft.com/office/powerpoint/2010/main" val="1616133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Pierre </a:t>
            </a:r>
            <a:r>
              <a:rPr lang="en-US" u="sng" dirty="0" err="1" smtClean="0"/>
              <a:t>Flourens</a:t>
            </a:r>
            <a:endParaRPr lang="en-US" dirty="0"/>
          </a:p>
        </p:txBody>
      </p:sp>
      <p:sp>
        <p:nvSpPr>
          <p:cNvPr id="3" name="Content Placeholder 2"/>
          <p:cNvSpPr>
            <a:spLocks noGrp="1"/>
          </p:cNvSpPr>
          <p:nvPr>
            <p:ph idx="1"/>
          </p:nvPr>
        </p:nvSpPr>
        <p:spPr/>
        <p:txBody>
          <a:bodyPr>
            <a:normAutofit fontScale="77500" lnSpcReduction="20000"/>
          </a:bodyPr>
          <a:lstStyle/>
          <a:p>
            <a:r>
              <a:rPr lang="en-US" u="sng" dirty="0" smtClean="0"/>
              <a:t>damaging different parts of animals’ brains resulted in various types of movement deficits</a:t>
            </a:r>
          </a:p>
          <a:p>
            <a:r>
              <a:rPr lang="en-US" dirty="0" err="1" smtClean="0"/>
              <a:t>Flourens</a:t>
            </a:r>
            <a:r>
              <a:rPr lang="en-US" dirty="0" smtClean="0"/>
              <a:t> pioneered the experimental method of carrying out localized lesions of the brain in living </a:t>
            </a:r>
            <a:r>
              <a:rPr lang="en-US" dirty="0" smtClean="0">
                <a:hlinkClick r:id="rId2" tooltip="Rabbits"/>
              </a:rPr>
              <a:t>rabbits</a:t>
            </a:r>
            <a:r>
              <a:rPr lang="en-US" dirty="0" smtClean="0"/>
              <a:t> and </a:t>
            </a:r>
            <a:r>
              <a:rPr lang="en-US" dirty="0" smtClean="0">
                <a:hlinkClick r:id="rId3" tooltip="Pigeons"/>
              </a:rPr>
              <a:t>pigeons</a:t>
            </a:r>
            <a:r>
              <a:rPr lang="en-US" dirty="0" smtClean="0"/>
              <a:t> and carefully observing their effects on </a:t>
            </a:r>
            <a:r>
              <a:rPr lang="en-US" dirty="0" err="1" smtClean="0"/>
              <a:t>motricity</a:t>
            </a:r>
            <a:r>
              <a:rPr lang="en-US" dirty="0" smtClean="0"/>
              <a:t>, sensibility and </a:t>
            </a:r>
            <a:r>
              <a:rPr lang="en-US" dirty="0" smtClean="0">
                <a:hlinkClick r:id="rId4" tooltip="Behavior"/>
              </a:rPr>
              <a:t>behavior</a:t>
            </a:r>
            <a:r>
              <a:rPr lang="en-US" dirty="0" smtClean="0"/>
              <a:t>. His intention was to investigate </a:t>
            </a:r>
            <a:r>
              <a:rPr lang="en-US" dirty="0" err="1" smtClean="0"/>
              <a:t>localisationism</a:t>
            </a:r>
            <a:r>
              <a:rPr lang="en-US" dirty="0" smtClean="0"/>
              <a:t>, i.e., whether different parts of the brain had different functions</a:t>
            </a:r>
          </a:p>
          <a:p>
            <a:r>
              <a:rPr lang="en-US" dirty="0" smtClean="0"/>
              <a:t>experiments led </a:t>
            </a:r>
            <a:r>
              <a:rPr lang="en-US" dirty="0" err="1" smtClean="0"/>
              <a:t>Flourens</a:t>
            </a:r>
            <a:r>
              <a:rPr lang="en-US" dirty="0" smtClean="0"/>
              <a:t> to the conclusion that the </a:t>
            </a:r>
            <a:r>
              <a:rPr lang="en-US" dirty="0" smtClean="0">
                <a:solidFill>
                  <a:srgbClr val="FF0000"/>
                </a:solidFill>
              </a:rPr>
              <a:t>cerebral hemispheres</a:t>
            </a:r>
            <a:r>
              <a:rPr lang="en-US" dirty="0" smtClean="0"/>
              <a:t> are responsible for higher cognitive functions, that the </a:t>
            </a:r>
            <a:r>
              <a:rPr lang="en-US" dirty="0" smtClean="0">
                <a:solidFill>
                  <a:srgbClr val="FF0000"/>
                </a:solidFill>
              </a:rPr>
              <a:t>cerebellum </a:t>
            </a:r>
            <a:r>
              <a:rPr lang="en-US" dirty="0" smtClean="0"/>
              <a:t>regulates and integrates movements, and that the </a:t>
            </a:r>
            <a:r>
              <a:rPr lang="en-US" dirty="0" smtClean="0">
                <a:solidFill>
                  <a:srgbClr val="FF0000"/>
                </a:solidFill>
              </a:rPr>
              <a:t>medulla</a:t>
            </a:r>
            <a:r>
              <a:rPr lang="en-US" dirty="0" smtClean="0"/>
              <a:t> controls vital functions, such as </a:t>
            </a:r>
            <a:r>
              <a:rPr lang="en-US" dirty="0" smtClean="0">
                <a:hlinkClick r:id="rId5" tooltip="Circulatory system"/>
              </a:rPr>
              <a:t>circulation</a:t>
            </a:r>
            <a:r>
              <a:rPr lang="en-US" dirty="0" smtClean="0"/>
              <a:t>, </a:t>
            </a:r>
            <a:r>
              <a:rPr lang="en-US" dirty="0" smtClean="0">
                <a:hlinkClick r:id="rId6" tooltip="Respiration (physiology)"/>
              </a:rPr>
              <a:t>respiration</a:t>
            </a:r>
            <a:r>
              <a:rPr lang="en-US" dirty="0" smtClean="0"/>
              <a:t> and general bodily stability. On the other hand, he was </a:t>
            </a:r>
            <a:r>
              <a:rPr lang="en-US" dirty="0" smtClean="0">
                <a:solidFill>
                  <a:srgbClr val="FF0000"/>
                </a:solidFill>
              </a:rPr>
              <a:t>unable</a:t>
            </a:r>
            <a:r>
              <a:rPr lang="en-US" dirty="0" smtClean="0"/>
              <a:t> (probably because his experimental subjects have relatively primitive cortices) to find </a:t>
            </a:r>
            <a:r>
              <a:rPr lang="en-US" dirty="0" smtClean="0">
                <a:solidFill>
                  <a:srgbClr val="FF0000"/>
                </a:solidFill>
              </a:rPr>
              <a:t>specific regions for </a:t>
            </a:r>
            <a:r>
              <a:rPr lang="en-US" dirty="0" smtClean="0">
                <a:solidFill>
                  <a:srgbClr val="FF0000"/>
                </a:solidFill>
                <a:hlinkClick r:id="rId7" tooltip="Memory"/>
              </a:rPr>
              <a:t>memory</a:t>
            </a:r>
            <a:r>
              <a:rPr lang="en-US" dirty="0" smtClean="0">
                <a:solidFill>
                  <a:srgbClr val="FF0000"/>
                </a:solidFill>
              </a:rPr>
              <a:t> and </a:t>
            </a:r>
            <a:r>
              <a:rPr lang="en-US" dirty="0" smtClean="0">
                <a:solidFill>
                  <a:srgbClr val="FF0000"/>
                </a:solidFill>
                <a:hlinkClick r:id="rId8" tooltip="Cognition"/>
              </a:rPr>
              <a:t>cognition</a:t>
            </a:r>
            <a:r>
              <a:rPr lang="en-US" dirty="0" smtClean="0"/>
              <a:t>, which led him to believe that they are represented in a diffuse form around the brain. So, different functions could indeed be ascribed to particular regions of the brain, but that a finer localization was lacking.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Paul </a:t>
            </a:r>
            <a:r>
              <a:rPr lang="en-US" u="sng" dirty="0" err="1" smtClean="0"/>
              <a:t>Broca</a:t>
            </a:r>
            <a:endParaRPr lang="en-US" dirty="0"/>
          </a:p>
        </p:txBody>
      </p:sp>
      <p:sp>
        <p:nvSpPr>
          <p:cNvPr id="3" name="Content Placeholder 2"/>
          <p:cNvSpPr>
            <a:spLocks noGrp="1"/>
          </p:cNvSpPr>
          <p:nvPr>
            <p:ph idx="1"/>
          </p:nvPr>
        </p:nvSpPr>
        <p:spPr/>
        <p:txBody>
          <a:bodyPr>
            <a:normAutofit/>
          </a:bodyPr>
          <a:lstStyle/>
          <a:p>
            <a:r>
              <a:rPr lang="en-US" u="sng" dirty="0" smtClean="0"/>
              <a:t>who demonstrated that damage to a specific area of the brain (which now bears his name) results in a </a:t>
            </a:r>
            <a:r>
              <a:rPr lang="en-US" u="sng" dirty="0" smtClean="0">
                <a:solidFill>
                  <a:srgbClr val="FF0000"/>
                </a:solidFill>
              </a:rPr>
              <a:t>loss of speech</a:t>
            </a:r>
            <a:r>
              <a:rPr lang="en-US" u="sng" dirty="0" smtClean="0"/>
              <a:t>—but not a loss of understanding</a:t>
            </a:r>
          </a:p>
          <a:p>
            <a:r>
              <a:rPr lang="en-US" dirty="0" smtClean="0"/>
              <a:t>His work revealed that the brains of patients suffering from </a:t>
            </a:r>
            <a:r>
              <a:rPr lang="en-US" dirty="0" smtClean="0">
                <a:hlinkClick r:id="rId2" tooltip="Aphasia"/>
              </a:rPr>
              <a:t>aphasia</a:t>
            </a:r>
            <a:r>
              <a:rPr lang="en-US" dirty="0" smtClean="0"/>
              <a:t> contained </a:t>
            </a:r>
            <a:r>
              <a:rPr lang="en-US" dirty="0" smtClean="0">
                <a:hlinkClick r:id="rId3" tooltip="Lesions"/>
              </a:rPr>
              <a:t>lesions</a:t>
            </a:r>
            <a:r>
              <a:rPr lang="en-US" dirty="0" smtClean="0"/>
              <a:t> in a particular part of the </a:t>
            </a:r>
            <a:r>
              <a:rPr lang="en-US" dirty="0" smtClean="0">
                <a:solidFill>
                  <a:srgbClr val="FF0000"/>
                </a:solidFill>
              </a:rPr>
              <a:t>cortex, in the left frontal region</a:t>
            </a:r>
            <a:r>
              <a:rPr lang="en-US" dirty="0" smtClean="0"/>
              <a:t>. This was the first anatomical proof of the localization of brain function.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 B. Watson</a:t>
            </a:r>
            <a:endParaRPr lang="en-US" dirty="0"/>
          </a:p>
        </p:txBody>
      </p:sp>
      <p:sp>
        <p:nvSpPr>
          <p:cNvPr id="3" name="Content Placeholder 2"/>
          <p:cNvSpPr>
            <a:spLocks noGrp="1"/>
          </p:cNvSpPr>
          <p:nvPr>
            <p:ph idx="1"/>
          </p:nvPr>
        </p:nvSpPr>
        <p:spPr/>
        <p:txBody>
          <a:bodyPr/>
          <a:lstStyle/>
          <a:p>
            <a:r>
              <a:rPr lang="en-US" dirty="0" smtClean="0"/>
              <a:t>According to John Watson, psychology should be the science of observable behavior</a:t>
            </a:r>
          </a:p>
          <a:p>
            <a:r>
              <a:rPr lang="en-US" dirty="0" smtClean="0"/>
              <a:t>the </a:t>
            </a:r>
            <a:r>
              <a:rPr lang="en-US" dirty="0" smtClean="0">
                <a:hlinkClick r:id="rId2"/>
              </a:rPr>
              <a:t>"Little Albert" experiment</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F. Skinner</a:t>
            </a:r>
            <a:endParaRPr lang="en-US" dirty="0"/>
          </a:p>
        </p:txBody>
      </p:sp>
      <p:sp>
        <p:nvSpPr>
          <p:cNvPr id="3" name="Content Placeholder 2"/>
          <p:cNvSpPr>
            <a:spLocks noGrp="1"/>
          </p:cNvSpPr>
          <p:nvPr>
            <p:ph idx="1"/>
          </p:nvPr>
        </p:nvSpPr>
        <p:spPr/>
        <p:txBody>
          <a:bodyPr>
            <a:normAutofit/>
          </a:bodyPr>
          <a:lstStyle/>
          <a:p>
            <a:r>
              <a:rPr lang="en-US" dirty="0" smtClean="0"/>
              <a:t>Principles of reinforcement</a:t>
            </a:r>
          </a:p>
          <a:p>
            <a:r>
              <a:rPr lang="en-US" dirty="0" smtClean="0"/>
              <a:t> </a:t>
            </a:r>
            <a:r>
              <a:rPr lang="en-US" dirty="0" smtClean="0">
                <a:hlinkClick r:id="rId2" tooltip="Operant conditioning chamber"/>
              </a:rPr>
              <a:t>operant conditioning chamber</a:t>
            </a:r>
            <a:r>
              <a:rPr lang="en-US" dirty="0" smtClean="0"/>
              <a:t>, </a:t>
            </a:r>
          </a:p>
          <a:p>
            <a:r>
              <a:rPr lang="en-US" dirty="0" smtClean="0"/>
              <a:t>A pigeon is brought to a stable state of hunger by reducing it to 75 percent of its weight when well fed. It is put into an experimental cage for a few minutes each day. A food hopper attached to the cage may be swung into place so that the pigeon can eat from it. A solenoid and a timing relay hold the hopper in place for five sec. at each reinforcement.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Ivan Pavlov</a:t>
            </a:r>
            <a:endParaRPr lang="en-US" dirty="0"/>
          </a:p>
        </p:txBody>
      </p:sp>
      <p:sp>
        <p:nvSpPr>
          <p:cNvPr id="3" name="Content Placeholder 2"/>
          <p:cNvSpPr>
            <a:spLocks noGrp="1"/>
          </p:cNvSpPr>
          <p:nvPr>
            <p:ph idx="1"/>
          </p:nvPr>
        </p:nvSpPr>
        <p:spPr/>
        <p:txBody>
          <a:bodyPr/>
          <a:lstStyle/>
          <a:p>
            <a:r>
              <a:rPr lang="en-US" dirty="0" smtClean="0"/>
              <a:t>Classical conditioning</a:t>
            </a:r>
          </a:p>
          <a:p>
            <a:r>
              <a:rPr lang="en-US" dirty="0" smtClean="0"/>
              <a:t>Experiment of dog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04800"/>
            <a:ext cx="8229600" cy="990600"/>
          </a:xfrm>
        </p:spPr>
        <p:txBody>
          <a:bodyPr/>
          <a:lstStyle/>
          <a:p>
            <a:r>
              <a:rPr lang="en-US" dirty="0"/>
              <a:t>Experimental Psychology Today</a:t>
            </a:r>
          </a:p>
        </p:txBody>
      </p:sp>
      <p:sp>
        <p:nvSpPr>
          <p:cNvPr id="16387" name="Rectangle 3"/>
          <p:cNvSpPr>
            <a:spLocks noGrp="1" noChangeArrowheads="1"/>
          </p:cNvSpPr>
          <p:nvPr>
            <p:ph idx="1"/>
          </p:nvPr>
        </p:nvSpPr>
        <p:spPr>
          <a:xfrm>
            <a:off x="457200" y="1447800"/>
            <a:ext cx="8229600" cy="4953000"/>
          </a:xfrm>
        </p:spPr>
        <p:txBody>
          <a:bodyPr>
            <a:normAutofit lnSpcReduction="10000"/>
          </a:bodyPr>
          <a:lstStyle/>
          <a:p>
            <a:pPr>
              <a:lnSpc>
                <a:spcPct val="80000"/>
              </a:lnSpc>
            </a:pPr>
            <a:r>
              <a:rPr lang="en-US" sz="2800" dirty="0"/>
              <a:t>Given advances and the diversification and specialization of psychological science, fewer psychologists today would use the general term “experimental psychology” to describe their primarily field of study. </a:t>
            </a:r>
          </a:p>
          <a:p>
            <a:pPr>
              <a:lnSpc>
                <a:spcPct val="80000"/>
              </a:lnSpc>
            </a:pPr>
            <a:r>
              <a:rPr lang="en-US" sz="2800" dirty="0"/>
              <a:t>Some might not even use the phrase “psychologist” in describing themselves! </a:t>
            </a:r>
          </a:p>
          <a:p>
            <a:pPr>
              <a:lnSpc>
                <a:spcPct val="80000"/>
              </a:lnSpc>
            </a:pPr>
            <a:r>
              <a:rPr lang="en-US" sz="2800" dirty="0"/>
              <a:t>They might call themselves a behavioral neuroscientist, a cognitive neuroscientist, a sensory scientist, a cognitive scientist. </a:t>
            </a:r>
          </a:p>
          <a:p>
            <a:pPr>
              <a:lnSpc>
                <a:spcPct val="80000"/>
              </a:lnSpc>
            </a:pPr>
            <a:r>
              <a:rPr lang="en-US" sz="2800" dirty="0"/>
              <a:t>They might describe their field of study as sensation, perception, comparative cognition, animal learning, cognition, memory, psycholinguistics, etc.</a:t>
            </a:r>
            <a:r>
              <a:rPr lang="en-US" sz="2400" dirty="0"/>
              <a:t>  </a:t>
            </a:r>
          </a:p>
          <a:p>
            <a:pPr>
              <a:lnSpc>
                <a:spcPct val="80000"/>
              </a:lnSpc>
              <a:buFont typeface="Wingdings" pitchFamily="2" charset="2"/>
              <a:buNone/>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Definition</a:t>
            </a:r>
            <a:endParaRPr lang="en-US" dirty="0"/>
          </a:p>
        </p:txBody>
      </p:sp>
      <p:sp>
        <p:nvSpPr>
          <p:cNvPr id="5" name="Content Placeholder 4"/>
          <p:cNvSpPr>
            <a:spLocks noGrp="1"/>
          </p:cNvSpPr>
          <p:nvPr>
            <p:ph idx="1"/>
          </p:nvPr>
        </p:nvSpPr>
        <p:spPr/>
        <p:txBody>
          <a:bodyPr/>
          <a:lstStyle/>
          <a:p>
            <a:r>
              <a:rPr lang="en-US" dirty="0" smtClean="0"/>
              <a:t>Experimental psychology is an area of psychology that utilizes scientific methods to research the mind and behavior. </a:t>
            </a:r>
          </a:p>
          <a:p>
            <a:r>
              <a:rPr lang="en-US" dirty="0" smtClean="0"/>
              <a:t>the branch of psychology concerned with the scientific investigation of the responses of individuals to stimuli in controlled situations.</a:t>
            </a:r>
          </a:p>
          <a:p>
            <a:r>
              <a:rPr lang="en-US" dirty="0" smtClean="0"/>
              <a:t>a method of studying psychological phenomena and processes.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smtClean="0"/>
              <a:t>Experimental </a:t>
            </a:r>
            <a:r>
              <a:rPr lang="en-US" sz="4000" dirty="0"/>
              <a:t>Psychologist?</a:t>
            </a:r>
          </a:p>
        </p:txBody>
      </p:sp>
      <p:sp>
        <p:nvSpPr>
          <p:cNvPr id="18435" name="Rectangle 3"/>
          <p:cNvSpPr>
            <a:spLocks noGrp="1" noChangeArrowheads="1"/>
          </p:cNvSpPr>
          <p:nvPr>
            <p:ph idx="1"/>
          </p:nvPr>
        </p:nvSpPr>
        <p:spPr>
          <a:xfrm>
            <a:off x="457200" y="2286000"/>
            <a:ext cx="8229600" cy="3962400"/>
          </a:xfrm>
        </p:spPr>
        <p:txBody>
          <a:bodyPr>
            <a:normAutofit lnSpcReduction="10000"/>
          </a:bodyPr>
          <a:lstStyle/>
          <a:p>
            <a:pPr>
              <a:lnSpc>
                <a:spcPct val="90000"/>
              </a:lnSpc>
            </a:pPr>
            <a:r>
              <a:rPr lang="en-US" sz="2800" dirty="0"/>
              <a:t>A psychological scientist who:</a:t>
            </a:r>
          </a:p>
          <a:p>
            <a:pPr lvl="1">
              <a:lnSpc>
                <a:spcPct val="90000"/>
              </a:lnSpc>
            </a:pPr>
            <a:r>
              <a:rPr lang="en-US" sz="2400" dirty="0"/>
              <a:t>primarily uses the experimental method to study behavior</a:t>
            </a:r>
          </a:p>
          <a:p>
            <a:pPr lvl="1">
              <a:lnSpc>
                <a:spcPct val="90000"/>
              </a:lnSpc>
            </a:pPr>
            <a:r>
              <a:rPr lang="en-US" sz="2400" dirty="0"/>
              <a:t>answers questions about the when, where, and why of behavior by careful manipulation and control of relevant variables</a:t>
            </a:r>
          </a:p>
          <a:p>
            <a:pPr lvl="1">
              <a:lnSpc>
                <a:spcPct val="90000"/>
              </a:lnSpc>
            </a:pPr>
            <a:r>
              <a:rPr lang="en-US" sz="2400" dirty="0"/>
              <a:t>carefully records and conducts quantitative analysis of the behavioral data</a:t>
            </a:r>
          </a:p>
          <a:p>
            <a:pPr lvl="1">
              <a:lnSpc>
                <a:spcPct val="90000"/>
              </a:lnSpc>
            </a:pPr>
            <a:r>
              <a:rPr lang="en-US" sz="2400" dirty="0"/>
              <a:t>insists on the cautious and parsimonious interpretation of those empirical data in the light of both familiar and innovative theoretical interpretations</a:t>
            </a:r>
          </a:p>
          <a:p>
            <a:pPr>
              <a:lnSpc>
                <a:spcPct val="90000"/>
              </a:lnSpc>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and Psychology</a:t>
            </a:r>
            <a:endParaRPr lang="en-US" dirty="0"/>
          </a:p>
        </p:txBody>
      </p:sp>
      <p:sp>
        <p:nvSpPr>
          <p:cNvPr id="3" name="Content Placeholder 2"/>
          <p:cNvSpPr>
            <a:spLocks noGrp="1"/>
          </p:cNvSpPr>
          <p:nvPr>
            <p:ph idx="1"/>
          </p:nvPr>
        </p:nvSpPr>
        <p:spPr/>
        <p:txBody>
          <a:bodyPr/>
          <a:lstStyle/>
          <a:p>
            <a:r>
              <a:rPr lang="en-US" dirty="0" smtClean="0"/>
              <a:t>Psychologist tend to study thoughts and behaviors</a:t>
            </a:r>
          </a:p>
          <a:p>
            <a:r>
              <a:rPr lang="en-US" dirty="0" smtClean="0"/>
              <a:t>Basic assumption: </a:t>
            </a:r>
          </a:p>
          <a:p>
            <a:pPr lvl="1"/>
            <a:r>
              <a:rPr lang="en-US" dirty="0" smtClean="0"/>
              <a:t>there is an underlying reality to </a:t>
            </a:r>
            <a:r>
              <a:rPr lang="en-US" dirty="0" err="1" smtClean="0"/>
              <a:t>beh</a:t>
            </a:r>
            <a:r>
              <a:rPr lang="en-US" dirty="0" smtClean="0"/>
              <a:t> and thought that may be revealed through scientific inquiry</a:t>
            </a:r>
          </a:p>
          <a:p>
            <a:pPr lvl="1"/>
            <a:r>
              <a:rPr lang="en-US" dirty="0" smtClean="0"/>
              <a:t>The human is a system that may be understood and explained through scientific experimentation and rational analysis of results of these experiments.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Applying assumptions of the scientific method to E.P</a:t>
            </a:r>
            <a:endParaRPr lang="en-US" dirty="0"/>
          </a:p>
        </p:txBody>
      </p:sp>
      <p:graphicFrame>
        <p:nvGraphicFramePr>
          <p:cNvPr id="4" name="Content Placeholder 3"/>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History of experimental psychology</a:t>
            </a:r>
            <a:endParaRPr lang="en-US" dirty="0"/>
          </a:p>
        </p:txBody>
      </p:sp>
      <p:sp>
        <p:nvSpPr>
          <p:cNvPr id="6" name="Text Placeholder 5"/>
          <p:cNvSpPr>
            <a:spLocks noGrp="1"/>
          </p:cNvSpPr>
          <p:nvPr>
            <p:ph type="body" idx="1"/>
          </p:nvPr>
        </p:nvSpPr>
        <p:spPr/>
        <p:txBody>
          <a:bodyPr/>
          <a:lstStyle/>
          <a:p>
            <a:r>
              <a:rPr lang="en-US" dirty="0" err="1" smtClean="0"/>
              <a:t>HowE.P</a:t>
            </a:r>
            <a:r>
              <a:rPr lang="en-US" dirty="0" smtClean="0"/>
              <a:t> evolved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Wundt; A father of Experimental psychology?</a:t>
            </a:r>
            <a:endParaRPr lang="en-US" dirty="0"/>
          </a:p>
        </p:txBody>
      </p:sp>
      <p:sp>
        <p:nvSpPr>
          <p:cNvPr id="3" name="Content Placeholder 2"/>
          <p:cNvSpPr>
            <a:spLocks noGrp="1"/>
          </p:cNvSpPr>
          <p:nvPr>
            <p:ph idx="1"/>
          </p:nvPr>
        </p:nvSpPr>
        <p:spPr/>
        <p:txBody>
          <a:bodyPr/>
          <a:lstStyle/>
          <a:p>
            <a:r>
              <a:rPr lang="en-US" sz="2400" dirty="0" smtClean="0"/>
              <a:t>Year of birth of EP: 1879</a:t>
            </a:r>
          </a:p>
          <a:p>
            <a:r>
              <a:rPr lang="en-US" sz="2400" dirty="0" smtClean="0"/>
              <a:t>Place of Birth: the University of Leipzig</a:t>
            </a:r>
          </a:p>
          <a:p>
            <a:r>
              <a:rPr lang="en-US" sz="2400" dirty="0" smtClean="0"/>
              <a:t>Parent: Wilhelm Wundt</a:t>
            </a:r>
          </a:p>
          <a:p>
            <a:r>
              <a:rPr lang="en-US" sz="2400" dirty="0" smtClean="0"/>
              <a:t>Purpose: unofficial explorations of study of mind and behavior through from empirical, accepted science</a:t>
            </a:r>
          </a:p>
          <a:p>
            <a:r>
              <a:rPr lang="en-US" sz="2400" dirty="0" smtClean="0"/>
              <a:t>But is this the actual case?</a:t>
            </a:r>
          </a:p>
          <a:p>
            <a:endParaRPr lang="en-US" dirty="0" smtClean="0"/>
          </a:p>
          <a:p>
            <a:endParaRPr lang="en-US" dirty="0" smtClean="0"/>
          </a:p>
          <a:p>
            <a:endParaRPr lang="en-US" dirty="0" smtClean="0"/>
          </a:p>
          <a:p>
            <a:endParaRPr lang="en-US" dirty="0" smtClean="0"/>
          </a:p>
          <a:p>
            <a:endParaRPr lang="en-US" dirty="0" smtClean="0"/>
          </a:p>
        </p:txBody>
      </p:sp>
      <p:pic>
        <p:nvPicPr>
          <p:cNvPr id="6" name="Picture 5" descr="1_U_3.jpg"/>
          <p:cNvPicPr>
            <a:picLocks noChangeAspect="1"/>
          </p:cNvPicPr>
          <p:nvPr/>
        </p:nvPicPr>
        <p:blipFill>
          <a:blip r:embed="rId3"/>
          <a:stretch>
            <a:fillRect/>
          </a:stretch>
        </p:blipFill>
        <p:spPr>
          <a:xfrm>
            <a:off x="5791200" y="4267200"/>
            <a:ext cx="2295525" cy="2209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Foundations of Experimental Psychology</a:t>
            </a:r>
            <a:endParaRPr lang="en-US" dirty="0"/>
          </a:p>
        </p:txBody>
      </p:sp>
      <p:sp>
        <p:nvSpPr>
          <p:cNvPr id="3" name="Content Placeholder 2"/>
          <p:cNvSpPr>
            <a:spLocks noGrp="1"/>
          </p:cNvSpPr>
          <p:nvPr>
            <p:ph idx="1"/>
          </p:nvPr>
        </p:nvSpPr>
        <p:spPr/>
        <p:txBody>
          <a:bodyPr>
            <a:normAutofit/>
          </a:bodyPr>
          <a:lstStyle/>
          <a:p>
            <a:r>
              <a:rPr lang="en-US" dirty="0" smtClean="0"/>
              <a:t>Calls for more empirical physics-emulating psychology came thick and fast around 1750s.</a:t>
            </a:r>
          </a:p>
          <a:p>
            <a:r>
              <a:rPr lang="en-US" dirty="0" smtClean="0"/>
              <a:t>The books of various scientists called for application of the empirical attitudes found in other branches of science whether physics, or </a:t>
            </a:r>
            <a:r>
              <a:rPr lang="en-US" dirty="0" err="1" smtClean="0"/>
              <a:t>botony</a:t>
            </a:r>
            <a:r>
              <a:rPr lang="en-US" dirty="0" smtClean="0"/>
              <a:t> etc. </a:t>
            </a:r>
          </a:p>
          <a:p>
            <a:r>
              <a:rPr lang="en-US" dirty="0" smtClean="0"/>
              <a:t>These books </a:t>
            </a:r>
            <a:r>
              <a:rPr lang="en-US" dirty="0" err="1" smtClean="0"/>
              <a:t>refered</a:t>
            </a:r>
            <a:r>
              <a:rPr lang="en-US" dirty="0" smtClean="0"/>
              <a:t> to some early quantitative experiments  on sensory phenomenon</a:t>
            </a:r>
          </a:p>
          <a:p>
            <a:r>
              <a:rPr lang="en-US" dirty="0" smtClean="0"/>
              <a:t>These attempted to change </a:t>
            </a:r>
            <a:r>
              <a:rPr lang="en-US" dirty="0" err="1" smtClean="0"/>
              <a:t>psy</a:t>
            </a:r>
            <a:r>
              <a:rPr lang="en-US" dirty="0" smtClean="0"/>
              <a:t> from a branch of old natural philosophy into an independent empirical science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Gustav Fechner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First experimenter in psychology as early as 1839</a:t>
            </a:r>
          </a:p>
          <a:p>
            <a:r>
              <a:rPr lang="en-US" dirty="0" smtClean="0"/>
              <a:t>the law of the connection between the mind and the body can be found in a statement of quantitative relation between mental sensation and material stimulus</a:t>
            </a:r>
          </a:p>
          <a:p>
            <a:pPr lvl="1"/>
            <a:r>
              <a:rPr lang="en-US" dirty="0"/>
              <a:t> </a:t>
            </a:r>
            <a:r>
              <a:rPr lang="en-US" dirty="0">
                <a:hlinkClick r:id="rId2" tooltip="Weber–Fechner law"/>
              </a:rPr>
              <a:t>Weber–Fechner law</a:t>
            </a:r>
            <a:r>
              <a:rPr lang="en-US" dirty="0"/>
              <a:t> </a:t>
            </a:r>
            <a:endParaRPr lang="en-US" dirty="0" smtClean="0"/>
          </a:p>
          <a:p>
            <a:pPr lvl="1"/>
            <a:r>
              <a:rPr lang="en-US" dirty="0"/>
              <a:t>In order that the intensity of a sensation may increase in arithmetical progression, the stimulus must increase in geometrical progression.</a:t>
            </a:r>
            <a:endParaRPr lang="en-US" dirty="0" smtClean="0"/>
          </a:p>
          <a:p>
            <a:r>
              <a:rPr lang="en-US" dirty="0" smtClean="0"/>
              <a:t>three methods for finding the difference between two separate sensations: </a:t>
            </a:r>
          </a:p>
          <a:p>
            <a:pPr lvl="1"/>
            <a:r>
              <a:rPr lang="en-US" dirty="0" smtClean="0"/>
              <a:t>just noticeable differences, </a:t>
            </a:r>
          </a:p>
          <a:p>
            <a:pPr lvl="1"/>
            <a:r>
              <a:rPr lang="en-US" dirty="0" smtClean="0"/>
              <a:t>right and wrong cases</a:t>
            </a:r>
            <a:r>
              <a:rPr lang="en-US" dirty="0" smtClean="0"/>
              <a:t>, (method of constant stimuli)</a:t>
            </a:r>
            <a:endParaRPr lang="en-US" dirty="0" smtClean="0"/>
          </a:p>
          <a:p>
            <a:pPr lvl="1"/>
            <a:r>
              <a:rPr lang="en-US" dirty="0" smtClean="0"/>
              <a:t>average error</a:t>
            </a:r>
          </a:p>
          <a:p>
            <a:r>
              <a:rPr lang="en-US" dirty="0" smtClean="0"/>
              <a:t>The techniques he invented opened the door to the scientific study of mind, combining manipulation of quantifiable, physical, stimuli with subjective reports of stimulus perception. The success of this approach influenced Wilhelm Wundt.</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426</TotalTime>
  <Words>787</Words>
  <Application>Microsoft Office PowerPoint</Application>
  <PresentationFormat>On-screen Show (4:3)</PresentationFormat>
  <Paragraphs>107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Goals of Psychology</vt:lpstr>
      <vt:lpstr>Definition</vt:lpstr>
      <vt:lpstr>Experimental Psychologist?</vt:lpstr>
      <vt:lpstr>Science and Psychology</vt:lpstr>
      <vt:lpstr>Applying assumptions of the scientific method to E.P</vt:lpstr>
      <vt:lpstr>History of experimental psychology</vt:lpstr>
      <vt:lpstr>Wundt; A father of Experimental psychology?</vt:lpstr>
      <vt:lpstr>Foundations of Experimental Psychology</vt:lpstr>
      <vt:lpstr>Gustav Fechner</vt:lpstr>
      <vt:lpstr>Weber</vt:lpstr>
      <vt:lpstr>Wilhelm Wundt</vt:lpstr>
      <vt:lpstr>Hermann von Helmholtz</vt:lpstr>
      <vt:lpstr>Pierre Flourens</vt:lpstr>
      <vt:lpstr>Paul Broca</vt:lpstr>
      <vt:lpstr>J. B. Watson</vt:lpstr>
      <vt:lpstr>B. F. Skinner</vt:lpstr>
      <vt:lpstr>Ivan Pavlov</vt:lpstr>
      <vt:lpstr>Experimental Psychology Today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IRSA</dc:creator>
  <cp:lastModifiedBy>rehanlaptops</cp:lastModifiedBy>
  <cp:revision>88</cp:revision>
  <dcterms:created xsi:type="dcterms:W3CDTF">2006-08-16T00:00:00Z</dcterms:created>
  <dcterms:modified xsi:type="dcterms:W3CDTF">2019-09-16T04:30:02Z</dcterms:modified>
</cp:coreProperties>
</file>