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32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4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9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7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2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6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E276C-8A76-409A-986C-3D18E91EEE8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6118-61C8-4DCB-8D67-3F9323482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3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495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40982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64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24950" cy="693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0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Multi Laptop 88 G</dc:creator>
  <cp:lastModifiedBy>Multi Laptop 88 G</cp:lastModifiedBy>
  <cp:revision>4</cp:revision>
  <dcterms:created xsi:type="dcterms:W3CDTF">2020-05-18T17:56:58Z</dcterms:created>
  <dcterms:modified xsi:type="dcterms:W3CDTF">2020-05-18T18:25:55Z</dcterms:modified>
</cp:coreProperties>
</file>