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6" r:id="rId2"/>
    <p:sldId id="276" r:id="rId3"/>
    <p:sldId id="268" r:id="rId4"/>
    <p:sldId id="267" r:id="rId5"/>
    <p:sldId id="277" r:id="rId6"/>
    <p:sldId id="278" r:id="rId7"/>
    <p:sldId id="270" r:id="rId8"/>
    <p:sldId id="271" r:id="rId9"/>
    <p:sldId id="272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5BEDD1-AAD9-49DD-A749-8EB2E54A83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776819-5240-4843-8C9C-EA14081FA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485F-732E-400B-811E-645C98C9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D047E-97D0-40F9-8680-9EA42CAA6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2E4802-6635-43D7-9F3F-A886D04A5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CBCAA-6C38-4D64-AB4A-DC9CCCB4D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98D0C-C1A2-4744-9AD0-544CB88FC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0CFC-E515-4A82-97BE-C72FD263C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EDE0-557A-4A6E-8F6F-0D494F168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C92DE-2578-4811-A780-4F97E1F02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3CC3-7CBA-465F-8CF0-025D26234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FCD2-6E8F-431C-81E9-7075EEFEE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72FE-4252-4743-A661-46364CB46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0FB99F-248B-41EF-89CB-774B9DBBAB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ifu-u.ac.jp/~kenya/Gallery%20PolytChromo3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Specialized Chromosome Structures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667000"/>
            <a:ext cx="8896350" cy="29892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Two DNA structures that provided early information about chromosome organization are the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Polytene chromosome</a:t>
            </a:r>
            <a:r>
              <a:rPr lang="en-US"/>
              <a:t> and the</a:t>
            </a:r>
          </a:p>
          <a:p>
            <a:pPr algn="ctr">
              <a:buFont typeface="Wingdings" pitchFamily="2" charset="2"/>
              <a:buNone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Lampbrush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444500"/>
            <a:ext cx="8885237" cy="1155700"/>
          </a:xfrm>
        </p:spPr>
        <p:txBody>
          <a:bodyPr/>
          <a:lstStyle/>
          <a:p>
            <a:r>
              <a:rPr lang="en-US"/>
              <a:t>Lampbrush Chromosome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7325"/>
            <a:ext cx="9144000" cy="5400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tissues salivary gland, gut epithelium, </a:t>
            </a:r>
          </a:p>
          <a:p>
            <a:r>
              <a:rPr lang="en-US" dirty="0" smtClean="0"/>
              <a:t>Two hundred times larger</a:t>
            </a:r>
          </a:p>
          <a:p>
            <a:r>
              <a:rPr lang="en-US" dirty="0" smtClean="0"/>
              <a:t>Discovered by </a:t>
            </a:r>
            <a:r>
              <a:rPr lang="en-US" dirty="0" err="1" smtClean="0"/>
              <a:t>Balbiani</a:t>
            </a:r>
            <a:r>
              <a:rPr lang="en-US" dirty="0" smtClean="0"/>
              <a:t>, 1881</a:t>
            </a:r>
          </a:p>
          <a:p>
            <a:r>
              <a:rPr lang="en-US" dirty="0" err="1" smtClean="0"/>
              <a:t>Homolgue</a:t>
            </a:r>
            <a:r>
              <a:rPr lang="en-US" dirty="0" smtClean="0"/>
              <a:t> integrated together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r>
              <a:rPr lang="en-US"/>
              <a:t>Polytene Chromosome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1354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They are composed of several strands of DNA side by side produced when the DNA undergoes many rounds of replication without separating.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Polytene Chromosome</a:t>
            </a:r>
          </a:p>
        </p:txBody>
      </p:sp>
      <p:pic>
        <p:nvPicPr>
          <p:cNvPr id="17412" name="Picture 4" descr="http://images.google.com/images?q=tbn:HHKuQcnndHAJ:http://www.gifu-u.ac.jp/~kenya/Gallery%2520PolytChromo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914525"/>
            <a:ext cx="4343400" cy="3084513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" y="5257800"/>
            <a:ext cx="83915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Specialized chromosome found in fly larvae. It is actually a pair of </a:t>
            </a:r>
          </a:p>
          <a:p>
            <a:pPr algn="ctr"/>
            <a:r>
              <a:rPr lang="en-US"/>
              <a:t>homologues, which is unusual (chromatin is the norm)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Polytene</a:t>
            </a:r>
            <a:r>
              <a:rPr lang="en-US" dirty="0" smtClean="0"/>
              <a:t> chromosome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28226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Five long and one short arms deeply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Centromeric</a:t>
            </a:r>
            <a:r>
              <a:rPr lang="en-US" dirty="0" smtClean="0"/>
              <a:t> region and Y chromosome of male </a:t>
            </a:r>
            <a:r>
              <a:rPr lang="en-US" dirty="0" err="1" smtClean="0"/>
              <a:t>drosophilla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Chromosome IV forms </a:t>
            </a:r>
            <a:r>
              <a:rPr lang="en-US" dirty="0" err="1" smtClean="0"/>
              <a:t>chromocentre</a:t>
            </a:r>
            <a:r>
              <a:rPr lang="en-US" dirty="0" smtClean="0"/>
              <a:t>,  long arm X chromosome,</a:t>
            </a:r>
          </a:p>
          <a:p>
            <a:r>
              <a:rPr lang="en-US" dirty="0" smtClean="0"/>
              <a:t>Chromosome II, and III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Total length 2000µ as compared to 7.5 µ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Total 5000 bands, thickness about 0.05-0.5 µ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1,024 strands of DNA representing 8-10 rounds of replications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7543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Genes are located within band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Band had increased diameter with rest of chromosome arms and thus called as “PUFF” or </a:t>
            </a:r>
            <a:r>
              <a:rPr lang="en-US" dirty="0" err="1" smtClean="0"/>
              <a:t>Balbiani</a:t>
            </a:r>
            <a:r>
              <a:rPr lang="en-US" dirty="0" smtClean="0"/>
              <a:t> ring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strands present in bands undergo local uncoiling, called a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puff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hormone called as </a:t>
            </a:r>
            <a:r>
              <a:rPr lang="en-US" dirty="0" err="1" smtClean="0"/>
              <a:t>ecdysome</a:t>
            </a:r>
            <a:r>
              <a:rPr lang="en-US" dirty="0" smtClean="0"/>
              <a:t> induce “Puff”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Puffs are areas of high transcriptional activity.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Polytene Puff</a:t>
            </a:r>
          </a:p>
        </p:txBody>
      </p:sp>
      <p:pic>
        <p:nvPicPr>
          <p:cNvPr id="21513" name="Picture 9" descr="http://csep10.phys.utk.edu/klug_instructorCD/biology/ImageBankFiles/Thumbnails/CH17/tFG17_09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4495800" cy="3359150"/>
          </a:xfrm>
          <a:prstGeom prst="rect">
            <a:avLst/>
          </a:prstGeom>
          <a:noFill/>
        </p:spPr>
      </p:pic>
      <p:pic>
        <p:nvPicPr>
          <p:cNvPr id="21514" name="Picture 10" descr="http://csep10.phys.utk.edu/klug_instructorCD/biology/ImageBankFiles/Thumbnails/CH17/tFG17_09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28838"/>
            <a:ext cx="4556125" cy="340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Lampbrush Chromosome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Chromosome characteristic of vertebrate </a:t>
            </a:r>
            <a:r>
              <a:rPr lang="en-US" dirty="0" err="1"/>
              <a:t>oocytes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are found during the </a:t>
            </a:r>
            <a:r>
              <a:rPr lang="en-US" dirty="0" err="1"/>
              <a:t>diplotene</a:t>
            </a:r>
            <a:r>
              <a:rPr lang="en-US" dirty="0"/>
              <a:t> stage of Prophase I in meiosis.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err="1"/>
              <a:t>synapsed</a:t>
            </a:r>
            <a:r>
              <a:rPr lang="en-US" dirty="0"/>
              <a:t> homologue pairs that do not condense like regular chromosomes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More than one pair of loop </a:t>
            </a:r>
            <a:r>
              <a:rPr lang="en-US" dirty="0" err="1" smtClean="0"/>
              <a:t>upto</a:t>
            </a:r>
            <a:r>
              <a:rPr lang="en-US" dirty="0" smtClean="0"/>
              <a:t> 9 extend from chromosome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800- 1000 µ in length, 30 times less packaged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Lampbrush Chromosome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They are composed of a center strand (two strands of DNA) with lateral loops (one strand of DNA).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lateral loops are transcriptionally active.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">
  <a:themeElements>
    <a:clrScheme name="Mountain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969696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368</TotalTime>
  <Words>300</Words>
  <Application>Microsoft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Mountain</vt:lpstr>
      <vt:lpstr>Specialized Chromosome Structures</vt:lpstr>
      <vt:lpstr>Giant Chromosome</vt:lpstr>
      <vt:lpstr>Polytene Chromosome</vt:lpstr>
      <vt:lpstr>Polytene Chromosome</vt:lpstr>
      <vt:lpstr>Polytene chromosome</vt:lpstr>
      <vt:lpstr>Band</vt:lpstr>
      <vt:lpstr>Polytene Puff</vt:lpstr>
      <vt:lpstr>Lampbrush Chromosome</vt:lpstr>
      <vt:lpstr>Lampbrush Chromosome</vt:lpstr>
      <vt:lpstr>Lampbrush Chromosome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wrong file for Lecture 8 was posted on the website. I’ve sent the correct file and it should be posted by the time class is out.</dc:title>
  <dc:creator>pgentry</dc:creator>
  <cp:lastModifiedBy>Acer</cp:lastModifiedBy>
  <cp:revision>10</cp:revision>
  <dcterms:created xsi:type="dcterms:W3CDTF">2004-09-22T22:36:30Z</dcterms:created>
  <dcterms:modified xsi:type="dcterms:W3CDTF">2019-11-19T07:12:30Z</dcterms:modified>
</cp:coreProperties>
</file>