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4/19/2020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4/19/2020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CULTURE</a:t>
            </a:r>
          </a:p>
        </p:txBody>
      </p:sp>
      <p:sp>
        <p:nvSpPr>
          <p:cNvPr id="3" name="Content Placeholder 2"/>
          <p:cNvSpPr>
            <a:spLocks noGrp="1"/>
          </p:cNvSpPr>
          <p:nvPr>
            <p:ph idx="1"/>
          </p:nvPr>
        </p:nvSpPr>
        <p:spPr>
          <a:xfrm>
            <a:off x="457200" y="2133600"/>
            <a:ext cx="8229600" cy="3352800"/>
          </a:xfrm>
        </p:spPr>
        <p:txBody>
          <a:bodyPr/>
          <a:lstStyle/>
          <a:p>
            <a:pPr marL="0" indent="0">
              <a:buNone/>
            </a:pPr>
            <a:r>
              <a:rPr lang="en-US" dirty="0"/>
              <a:t>Culture is “ men made environment”. Culture is the sum of total of the learned behavior of a group of people that are generally considered to be the tradition of that are transmitted from generation to generation. </a:t>
            </a:r>
          </a:p>
          <a:p>
            <a:pPr marL="0" indent="0">
              <a:buNone/>
            </a:pPr>
            <a:endParaRPr lang="en-US" dirty="0"/>
          </a:p>
        </p:txBody>
      </p:sp>
    </p:spTree>
    <p:extLst>
      <p:ext uri="{BB962C8B-B14F-4D97-AF65-F5344CB8AC3E}">
        <p14:creationId xmlns:p14="http://schemas.microsoft.com/office/powerpoint/2010/main" val="3942582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a:t>
            </a:r>
            <a:r>
              <a:rPr lang="en-US" dirty="0"/>
              <a:t>	</a:t>
            </a:r>
          </a:p>
        </p:txBody>
      </p:sp>
      <p:sp>
        <p:nvSpPr>
          <p:cNvPr id="3" name="Content Placeholder 2"/>
          <p:cNvSpPr>
            <a:spLocks noGrp="1"/>
          </p:cNvSpPr>
          <p:nvPr>
            <p:ph idx="1"/>
          </p:nvPr>
        </p:nvSpPr>
        <p:spPr>
          <a:xfrm>
            <a:off x="457200" y="1600200"/>
            <a:ext cx="8229600" cy="4648200"/>
          </a:xfrm>
        </p:spPr>
        <p:txBody>
          <a:bodyPr>
            <a:normAutofit/>
          </a:bodyPr>
          <a:lstStyle/>
          <a:p>
            <a:pPr marL="0" indent="0">
              <a:buNone/>
            </a:pPr>
            <a:r>
              <a:rPr lang="en-US" b="1" dirty="0"/>
              <a:t>According to Horton and Hunt:</a:t>
            </a:r>
          </a:p>
          <a:p>
            <a:pPr marL="0" indent="0">
              <a:buNone/>
            </a:pPr>
            <a:r>
              <a:rPr lang="en-US" dirty="0"/>
              <a:t>Culture is every thing which is socially learnt and shared by the members of a society.</a:t>
            </a:r>
          </a:p>
          <a:p>
            <a:pPr marL="0" indent="0">
              <a:buNone/>
            </a:pPr>
            <a:r>
              <a:rPr lang="en-US" b="1" dirty="0"/>
              <a:t>According to </a:t>
            </a:r>
            <a:r>
              <a:rPr lang="en-US" b="1" dirty="0" err="1"/>
              <a:t>Herskovites</a:t>
            </a:r>
            <a:r>
              <a:rPr lang="en-US" b="1" dirty="0"/>
              <a:t>:</a:t>
            </a:r>
          </a:p>
          <a:p>
            <a:pPr marL="0" indent="0">
              <a:buNone/>
            </a:pPr>
            <a:r>
              <a:rPr lang="en-US" dirty="0"/>
              <a:t>Men made environment is called culture.</a:t>
            </a:r>
          </a:p>
          <a:p>
            <a:pPr marL="0" indent="0">
              <a:buNone/>
            </a:pPr>
            <a:r>
              <a:rPr lang="en-US" b="1" dirty="0"/>
              <a:t>According to S. </a:t>
            </a:r>
            <a:r>
              <a:rPr lang="en-US" b="1" dirty="0" err="1"/>
              <a:t>Koening</a:t>
            </a:r>
            <a:r>
              <a:rPr lang="en-US" b="1" dirty="0"/>
              <a:t>:</a:t>
            </a:r>
          </a:p>
          <a:p>
            <a:pPr marL="0" indent="0">
              <a:buNone/>
            </a:pPr>
            <a:r>
              <a:rPr lang="en-US" dirty="0"/>
              <a:t>Culture is the sum of total men’s efforts to adjust himself to his environment and to improve his modes of living.</a:t>
            </a:r>
          </a:p>
          <a:p>
            <a:pPr marL="0" indent="0">
              <a:buNone/>
            </a:pPr>
            <a:endParaRPr lang="en-US" dirty="0"/>
          </a:p>
        </p:txBody>
      </p:sp>
    </p:spTree>
    <p:extLst>
      <p:ext uri="{BB962C8B-B14F-4D97-AF65-F5344CB8AC3E}">
        <p14:creationId xmlns:p14="http://schemas.microsoft.com/office/powerpoint/2010/main" val="365464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Important Characteristic of Culture</a:t>
            </a:r>
            <a:endParaRPr lang="en-US" dirty="0"/>
          </a:p>
        </p:txBody>
      </p:sp>
      <p:sp>
        <p:nvSpPr>
          <p:cNvPr id="3" name="Content Placeholder 2"/>
          <p:cNvSpPr>
            <a:spLocks noGrp="1"/>
          </p:cNvSpPr>
          <p:nvPr>
            <p:ph idx="1"/>
          </p:nvPr>
        </p:nvSpPr>
        <p:spPr/>
        <p:txBody>
          <a:bodyPr/>
          <a:lstStyle/>
          <a:p>
            <a:r>
              <a:rPr lang="en-US" b="1" dirty="0"/>
              <a:t>Culture is Acquired:</a:t>
            </a:r>
          </a:p>
          <a:p>
            <a:pPr marL="0" indent="0">
              <a:buNone/>
            </a:pPr>
            <a:r>
              <a:rPr lang="en-US" dirty="0"/>
              <a:t>Culture is an acquired quality or behavior. In other words any behavior or quality which is socially acquired or learned is called culture.</a:t>
            </a:r>
          </a:p>
          <a:p>
            <a:pPr marL="0" indent="0">
              <a:buNone/>
            </a:pPr>
            <a:r>
              <a:rPr lang="en-US" dirty="0"/>
              <a:t>Behavior learned through socialization habits and thoughts are called culture. Human being learn or acquire culture by living in group. He learn it from society through education.</a:t>
            </a:r>
          </a:p>
          <a:p>
            <a:pPr marL="0" indent="0">
              <a:buNone/>
            </a:pPr>
            <a:endParaRPr lang="en-US" dirty="0"/>
          </a:p>
        </p:txBody>
      </p:sp>
    </p:spTree>
    <p:extLst>
      <p:ext uri="{BB962C8B-B14F-4D97-AF65-F5344CB8AC3E}">
        <p14:creationId xmlns:p14="http://schemas.microsoft.com/office/powerpoint/2010/main" val="1637733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a:bodyPr>
          <a:lstStyle/>
          <a:p>
            <a:r>
              <a:rPr lang="en-US" b="1" dirty="0"/>
              <a:t>Culture in Social:</a:t>
            </a:r>
          </a:p>
          <a:p>
            <a:pPr marL="0" indent="0">
              <a:buNone/>
            </a:pPr>
            <a:r>
              <a:rPr lang="en-US" dirty="0"/>
              <a:t>Culture is not individual but social in nature. As a social product culture develops through social interaction which is shared by all. Culture is inclusive of the expectations of the members of the group. It is created in society.</a:t>
            </a:r>
          </a:p>
          <a:p>
            <a:r>
              <a:rPr lang="en-US" b="1" dirty="0"/>
              <a:t>Culture is </a:t>
            </a:r>
            <a:r>
              <a:rPr lang="en-US" b="1" dirty="0" err="1"/>
              <a:t>Transmissive</a:t>
            </a:r>
            <a:r>
              <a:rPr lang="en-US" b="1" dirty="0"/>
              <a:t>:</a:t>
            </a:r>
          </a:p>
          <a:p>
            <a:pPr marL="0" indent="0">
              <a:buNone/>
            </a:pPr>
            <a:r>
              <a:rPr lang="en-US" dirty="0"/>
              <a:t>Culture is transmitted from one generation to another. It passes from parents to children and so on. It never remain constant. This transmission is a continuous process. In this way culture constantly accumulate. </a:t>
            </a:r>
          </a:p>
          <a:p>
            <a:endParaRPr lang="en-US" dirty="0"/>
          </a:p>
        </p:txBody>
      </p:sp>
    </p:spTree>
    <p:extLst>
      <p:ext uri="{BB962C8B-B14F-4D97-AF65-F5344CB8AC3E}">
        <p14:creationId xmlns:p14="http://schemas.microsoft.com/office/powerpoint/2010/main" val="3673898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a:bodyPr>
          <a:lstStyle/>
          <a:p>
            <a:r>
              <a:rPr lang="en-US" b="1" dirty="0"/>
              <a:t>Culture Fulfills some Needs:</a:t>
            </a:r>
          </a:p>
          <a:p>
            <a:pPr marL="0" indent="0">
              <a:buNone/>
            </a:pPr>
            <a:r>
              <a:rPr lang="en-US" dirty="0"/>
              <a:t>Culture fulfills many social and moral </a:t>
            </a:r>
            <a:r>
              <a:rPr lang="en-US" dirty="0" err="1"/>
              <a:t>etc</a:t>
            </a:r>
            <a:r>
              <a:rPr lang="en-US" dirty="0"/>
              <a:t> needs of individuals. Culture is created and maintained because of different needs. It fulfills needs of both society as well as individuals. For example our needs for food, clothing, shelter, name, fame and position are fulfilled as per our culture ways.</a:t>
            </a:r>
            <a:endParaRPr lang="en-US" b="1" dirty="0"/>
          </a:p>
          <a:p>
            <a:r>
              <a:rPr lang="en-US" b="1" dirty="0"/>
              <a:t>Culture is Idealistic:</a:t>
            </a:r>
          </a:p>
          <a:p>
            <a:pPr marL="0" indent="0">
              <a:buNone/>
            </a:pPr>
            <a:r>
              <a:rPr lang="en-US" dirty="0"/>
              <a:t>Culture is Idealistic in nature. Because it embodies the ideals, values and norms of the group. In other word culture is the sum of total of ideals and values of individuals in society.</a:t>
            </a:r>
          </a:p>
          <a:p>
            <a:pPr marL="0" indent="0">
              <a:buNone/>
            </a:pPr>
            <a:endParaRPr lang="en-US" dirty="0"/>
          </a:p>
        </p:txBody>
      </p:sp>
    </p:spTree>
    <p:extLst>
      <p:ext uri="{BB962C8B-B14F-4D97-AF65-F5344CB8AC3E}">
        <p14:creationId xmlns:p14="http://schemas.microsoft.com/office/powerpoint/2010/main" val="3047231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62600"/>
          </a:xfrm>
        </p:spPr>
        <p:txBody>
          <a:bodyPr>
            <a:normAutofit/>
          </a:bodyPr>
          <a:lstStyle/>
          <a:p>
            <a:r>
              <a:rPr lang="en-US" b="1" dirty="0"/>
              <a:t>Culture is Adaptive:</a:t>
            </a:r>
          </a:p>
          <a:p>
            <a:pPr marL="0" indent="0">
              <a:buNone/>
            </a:pPr>
            <a:r>
              <a:rPr lang="en-US" dirty="0"/>
              <a:t>Culture possesses adaptive capacity. It is not static. It undergoes changes. Adaptation refers to the process of adjustment. And culture helps man in this process of adjustment.</a:t>
            </a:r>
          </a:p>
          <a:p>
            <a:r>
              <a:rPr lang="en-US" b="1" dirty="0"/>
              <a:t>Culture is Variable:</a:t>
            </a:r>
          </a:p>
          <a:p>
            <a:pPr marL="0" indent="0">
              <a:buNone/>
            </a:pPr>
            <a:r>
              <a:rPr lang="en-US" dirty="0"/>
              <a:t>Culture is variable and changeable. It varies the changes from society to society. Because each and every society has its own culture. It also varies within a society from time to time.</a:t>
            </a:r>
          </a:p>
          <a:p>
            <a:pPr marL="0" indent="0">
              <a:buNone/>
            </a:pPr>
            <a:endParaRPr lang="en-US" dirty="0"/>
          </a:p>
        </p:txBody>
      </p:sp>
    </p:spTree>
    <p:extLst>
      <p:ext uri="{BB962C8B-B14F-4D97-AF65-F5344CB8AC3E}">
        <p14:creationId xmlns:p14="http://schemas.microsoft.com/office/powerpoint/2010/main" val="1373937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800600"/>
          </a:xfrm>
        </p:spPr>
        <p:txBody>
          <a:bodyPr>
            <a:normAutofit/>
          </a:bodyPr>
          <a:lstStyle/>
          <a:p>
            <a:r>
              <a:rPr lang="en-US" b="1" dirty="0"/>
              <a:t>Culture is Communicative:</a:t>
            </a:r>
          </a:p>
          <a:p>
            <a:pPr marL="0" indent="0">
              <a:buNone/>
            </a:pPr>
            <a:r>
              <a:rPr lang="en-US" dirty="0"/>
              <a:t>Culture is based on symbol and it communicate through different symbols. Common Idea and social heritage. In our society red color stands for danger. Hence culture is communicate in nature.</a:t>
            </a:r>
          </a:p>
          <a:p>
            <a:r>
              <a:rPr lang="en-US" b="1" dirty="0"/>
              <a:t>Culture is a way of life:</a:t>
            </a:r>
          </a:p>
          <a:p>
            <a:pPr marL="137160" indent="0">
              <a:buNone/>
            </a:pPr>
            <a:r>
              <a:rPr lang="en-US" dirty="0"/>
              <a:t>Culture means simply the ‘way of life’ of a people or their ‘design for living’.</a:t>
            </a:r>
          </a:p>
        </p:txBody>
      </p:sp>
    </p:spTree>
    <p:extLst>
      <p:ext uri="{BB962C8B-B14F-4D97-AF65-F5344CB8AC3E}">
        <p14:creationId xmlns:p14="http://schemas.microsoft.com/office/powerpoint/2010/main" val="1487493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lstStyle/>
          <a:p>
            <a:r>
              <a:rPr lang="en-US" b="1" dirty="0"/>
              <a:t>Language of Culture:</a:t>
            </a:r>
          </a:p>
          <a:p>
            <a:pPr marL="0" indent="0">
              <a:buNone/>
            </a:pPr>
            <a:r>
              <a:rPr lang="en-US" dirty="0"/>
              <a:t>Man lives not only in the present but also in the past and future. He is able to do this because he possesses language which transmits to him what was learned in the past and enables to transmit to the next generation.</a:t>
            </a:r>
          </a:p>
          <a:p>
            <a:pPr marL="0" indent="0">
              <a:buNone/>
            </a:pPr>
            <a:endParaRPr lang="en-US" dirty="0"/>
          </a:p>
        </p:txBody>
      </p:sp>
    </p:spTree>
    <p:extLst>
      <p:ext uri="{BB962C8B-B14F-4D97-AF65-F5344CB8AC3E}">
        <p14:creationId xmlns:p14="http://schemas.microsoft.com/office/powerpoint/2010/main" val="1636396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TotalTime>
  <Words>545</Words>
  <Application>Microsoft Office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CULTURE</vt:lpstr>
      <vt:lpstr>Definition </vt:lpstr>
      <vt:lpstr>Important Characteristic of Culture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dc:title>
  <dc:creator>Yasir Nawaz</dc:creator>
  <cp:lastModifiedBy>MyUserName</cp:lastModifiedBy>
  <cp:revision>5</cp:revision>
  <dcterms:created xsi:type="dcterms:W3CDTF">2006-08-16T00:00:00Z</dcterms:created>
  <dcterms:modified xsi:type="dcterms:W3CDTF">2020-04-19T18:36:41Z</dcterms:modified>
</cp:coreProperties>
</file>