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8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4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B986-7F54-4B75-A1E1-5756EB31EC86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6D26-62FD-46C6-9033-4C6E2719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7" y="3080"/>
            <a:ext cx="10781732" cy="68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8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-32419"/>
            <a:ext cx="10630469" cy="6885660"/>
          </a:xfrm>
        </p:spPr>
      </p:pic>
    </p:spTree>
    <p:extLst>
      <p:ext uri="{BB962C8B-B14F-4D97-AF65-F5344CB8AC3E}">
        <p14:creationId xmlns:p14="http://schemas.microsoft.com/office/powerpoint/2010/main" val="230578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5" y="27842"/>
            <a:ext cx="9875293" cy="68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5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0"/>
            <a:ext cx="10194878" cy="6885660"/>
          </a:xfrm>
        </p:spPr>
      </p:pic>
    </p:spTree>
    <p:extLst>
      <p:ext uri="{BB962C8B-B14F-4D97-AF65-F5344CB8AC3E}">
        <p14:creationId xmlns:p14="http://schemas.microsoft.com/office/powerpoint/2010/main" val="188924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0"/>
            <a:ext cx="10372298" cy="6916400"/>
          </a:xfrm>
        </p:spPr>
      </p:pic>
    </p:spTree>
    <p:extLst>
      <p:ext uri="{BB962C8B-B14F-4D97-AF65-F5344CB8AC3E}">
        <p14:creationId xmlns:p14="http://schemas.microsoft.com/office/powerpoint/2010/main" val="150338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-37907"/>
            <a:ext cx="10304060" cy="6895907"/>
          </a:xfrm>
        </p:spPr>
      </p:pic>
    </p:spTree>
    <p:extLst>
      <p:ext uri="{BB962C8B-B14F-4D97-AF65-F5344CB8AC3E}">
        <p14:creationId xmlns:p14="http://schemas.microsoft.com/office/powerpoint/2010/main" val="295701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27660"/>
            <a:ext cx="10044752" cy="6885660"/>
          </a:xfrm>
        </p:spPr>
      </p:pic>
    </p:spTree>
    <p:extLst>
      <p:ext uri="{BB962C8B-B14F-4D97-AF65-F5344CB8AC3E}">
        <p14:creationId xmlns:p14="http://schemas.microsoft.com/office/powerpoint/2010/main" val="171560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-27660"/>
            <a:ext cx="10263117" cy="6885660"/>
          </a:xfrm>
        </p:spPr>
      </p:pic>
    </p:spTree>
    <p:extLst>
      <p:ext uri="{BB962C8B-B14F-4D97-AF65-F5344CB8AC3E}">
        <p14:creationId xmlns:p14="http://schemas.microsoft.com/office/powerpoint/2010/main" val="348915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9" y="27842"/>
            <a:ext cx="10052713" cy="6830158"/>
          </a:xfrm>
        </p:spPr>
      </p:pic>
    </p:spTree>
    <p:extLst>
      <p:ext uri="{BB962C8B-B14F-4D97-AF65-F5344CB8AC3E}">
        <p14:creationId xmlns:p14="http://schemas.microsoft.com/office/powerpoint/2010/main" val="343732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0" y="38088"/>
            <a:ext cx="10271078" cy="6819912"/>
          </a:xfrm>
        </p:spPr>
      </p:pic>
    </p:spTree>
    <p:extLst>
      <p:ext uri="{BB962C8B-B14F-4D97-AF65-F5344CB8AC3E}">
        <p14:creationId xmlns:p14="http://schemas.microsoft.com/office/powerpoint/2010/main" val="416561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21" y="48334"/>
            <a:ext cx="10052713" cy="6809666"/>
          </a:xfrm>
        </p:spPr>
      </p:pic>
    </p:spTree>
    <p:extLst>
      <p:ext uri="{BB962C8B-B14F-4D97-AF65-F5344CB8AC3E}">
        <p14:creationId xmlns:p14="http://schemas.microsoft.com/office/powerpoint/2010/main" val="375751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7" y="38088"/>
            <a:ext cx="10271078" cy="6819912"/>
          </a:xfrm>
        </p:spPr>
      </p:pic>
    </p:spTree>
    <p:extLst>
      <p:ext uri="{BB962C8B-B14F-4D97-AF65-F5344CB8AC3E}">
        <p14:creationId xmlns:p14="http://schemas.microsoft.com/office/powerpoint/2010/main" val="347314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9" y="48334"/>
            <a:ext cx="10298373" cy="6809666"/>
          </a:xfrm>
        </p:spPr>
      </p:pic>
    </p:spTree>
    <p:extLst>
      <p:ext uri="{BB962C8B-B14F-4D97-AF65-F5344CB8AC3E}">
        <p14:creationId xmlns:p14="http://schemas.microsoft.com/office/powerpoint/2010/main" val="336811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3" y="0"/>
            <a:ext cx="10440537" cy="6885660"/>
          </a:xfrm>
        </p:spPr>
      </p:pic>
    </p:spTree>
    <p:extLst>
      <p:ext uri="{BB962C8B-B14F-4D97-AF65-F5344CB8AC3E}">
        <p14:creationId xmlns:p14="http://schemas.microsoft.com/office/powerpoint/2010/main" val="415780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7" y="0"/>
            <a:ext cx="10380260" cy="6819912"/>
          </a:xfrm>
        </p:spPr>
      </p:pic>
    </p:spTree>
    <p:extLst>
      <p:ext uri="{BB962C8B-B14F-4D97-AF65-F5344CB8AC3E}">
        <p14:creationId xmlns:p14="http://schemas.microsoft.com/office/powerpoint/2010/main" val="131024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08" y="0"/>
            <a:ext cx="10066361" cy="6809666"/>
          </a:xfrm>
        </p:spPr>
      </p:pic>
    </p:spTree>
    <p:extLst>
      <p:ext uri="{BB962C8B-B14F-4D97-AF65-F5344CB8AC3E}">
        <p14:creationId xmlns:p14="http://schemas.microsoft.com/office/powerpoint/2010/main" val="340512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0" y="0"/>
            <a:ext cx="10421203" cy="6860898"/>
          </a:xfrm>
        </p:spPr>
      </p:pic>
    </p:spTree>
    <p:extLst>
      <p:ext uri="{BB962C8B-B14F-4D97-AF65-F5344CB8AC3E}">
        <p14:creationId xmlns:p14="http://schemas.microsoft.com/office/powerpoint/2010/main" val="390754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" y="0"/>
            <a:ext cx="10454185" cy="6865167"/>
          </a:xfrm>
        </p:spPr>
      </p:pic>
    </p:spTree>
    <p:extLst>
      <p:ext uri="{BB962C8B-B14F-4D97-AF65-F5344CB8AC3E}">
        <p14:creationId xmlns:p14="http://schemas.microsoft.com/office/powerpoint/2010/main" val="332633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" y="0"/>
            <a:ext cx="10017458" cy="6875415"/>
          </a:xfrm>
        </p:spPr>
      </p:pic>
    </p:spTree>
    <p:extLst>
      <p:ext uri="{BB962C8B-B14F-4D97-AF65-F5344CB8AC3E}">
        <p14:creationId xmlns:p14="http://schemas.microsoft.com/office/powerpoint/2010/main" val="8347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" y="13326"/>
            <a:ext cx="10495128" cy="6844674"/>
          </a:xfrm>
        </p:spPr>
      </p:pic>
    </p:spTree>
    <p:extLst>
      <p:ext uri="{BB962C8B-B14F-4D97-AF65-F5344CB8AC3E}">
        <p14:creationId xmlns:p14="http://schemas.microsoft.com/office/powerpoint/2010/main" val="147476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8" y="0"/>
            <a:ext cx="10189191" cy="6871145"/>
          </a:xfrm>
        </p:spPr>
      </p:pic>
    </p:spTree>
    <p:extLst>
      <p:ext uri="{BB962C8B-B14F-4D97-AF65-F5344CB8AC3E}">
        <p14:creationId xmlns:p14="http://schemas.microsoft.com/office/powerpoint/2010/main" val="75901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1" y="-15734"/>
            <a:ext cx="9974276" cy="6873734"/>
          </a:xfrm>
        </p:spPr>
      </p:pic>
    </p:spTree>
    <p:extLst>
      <p:ext uri="{BB962C8B-B14F-4D97-AF65-F5344CB8AC3E}">
        <p14:creationId xmlns:p14="http://schemas.microsoft.com/office/powerpoint/2010/main" val="329939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0" y="17595"/>
            <a:ext cx="10202839" cy="6840405"/>
          </a:xfrm>
        </p:spPr>
      </p:pic>
    </p:spTree>
    <p:extLst>
      <p:ext uri="{BB962C8B-B14F-4D97-AF65-F5344CB8AC3E}">
        <p14:creationId xmlns:p14="http://schemas.microsoft.com/office/powerpoint/2010/main" val="136689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Mohsin Sardar</dc:creator>
  <cp:lastModifiedBy>Muhammad Mohsin Sardar</cp:lastModifiedBy>
  <cp:revision>2</cp:revision>
  <dcterms:created xsi:type="dcterms:W3CDTF">2020-05-04T12:39:47Z</dcterms:created>
  <dcterms:modified xsi:type="dcterms:W3CDTF">2020-05-04T13:03:54Z</dcterms:modified>
</cp:coreProperties>
</file>