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14D5-AA3E-4DB7-AA3D-F97E920C0B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14D5-AA3E-4DB7-AA3D-F97E920C0B5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2801-9952-48BC-8582-3CD7CA3A52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Flag Smut of Wheat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/>
              <a:t>Urocystis</a:t>
            </a:r>
            <a:r>
              <a:rPr lang="en-US" i="1" dirty="0" smtClean="0"/>
              <a:t> </a:t>
            </a:r>
            <a:r>
              <a:rPr lang="en-US" i="1" dirty="0" err="1" smtClean="0"/>
              <a:t>agropyri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Losses 5-20%</a:t>
            </a:r>
          </a:p>
          <a:p>
            <a:endParaRPr lang="en-US" dirty="0"/>
          </a:p>
          <a:p>
            <a:r>
              <a:rPr lang="en-US" dirty="0" smtClean="0"/>
              <a:t>First report 1868 (</a:t>
            </a:r>
            <a:r>
              <a:rPr lang="en-US" dirty="0" err="1" smtClean="0"/>
              <a:t>Austrailia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Sporadic</a:t>
            </a:r>
          </a:p>
          <a:p>
            <a:endParaRPr lang="en-US" dirty="0"/>
          </a:p>
          <a:p>
            <a:r>
              <a:rPr lang="en-US" dirty="0" err="1" smtClean="0"/>
              <a:t>Sori</a:t>
            </a:r>
            <a:r>
              <a:rPr lang="en-US" dirty="0" smtClean="0"/>
              <a:t> between leaf veins</a:t>
            </a:r>
          </a:p>
          <a:p>
            <a:endParaRPr lang="en-US" dirty="0"/>
          </a:p>
          <a:p>
            <a:r>
              <a:rPr lang="en-US" smtClean="0"/>
              <a:t>Epidemic ---100% losses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Harvest________</a:t>
            </a:r>
          </a:p>
          <a:p>
            <a:endParaRPr lang="en-US" dirty="0" smtClean="0"/>
          </a:p>
          <a:p>
            <a:r>
              <a:rPr lang="en-US" dirty="0" smtClean="0"/>
              <a:t>Before emergence_______________</a:t>
            </a:r>
          </a:p>
          <a:p>
            <a:endParaRPr lang="en-US" dirty="0" smtClean="0"/>
          </a:p>
          <a:p>
            <a:r>
              <a:rPr lang="en-US" dirty="0" smtClean="0"/>
              <a:t>Early sowing_______________</a:t>
            </a:r>
          </a:p>
          <a:p>
            <a:endParaRPr lang="en-US" dirty="0" smtClean="0"/>
          </a:p>
          <a:p>
            <a:r>
              <a:rPr lang="en-US" dirty="0" smtClean="0"/>
              <a:t>Temperature________ 5-28 (20)</a:t>
            </a:r>
          </a:p>
          <a:p>
            <a:endParaRPr lang="en-US" dirty="0" smtClean="0"/>
          </a:p>
          <a:p>
            <a:r>
              <a:rPr lang="en-US" dirty="0" smtClean="0"/>
              <a:t>Inter &amp; Intracellular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Cycle</a:t>
            </a:r>
            <a:endParaRPr lang="en-US" dirty="0"/>
          </a:p>
        </p:txBody>
      </p:sp>
      <p:pic>
        <p:nvPicPr>
          <p:cNvPr id="2053" name="Picture 5" descr="E:\Ahmad Data\Courses\Diseases of Field Crops\Theory\Images\Flag Smut\Disease Cyc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6" name="Picture 2" descr="E:\Ahmad Data\Courses\Diseases of Field Crops\Theory\Images\Flag Smut\Leprous Spo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2819400" cy="2667000"/>
          </a:xfrm>
          <a:prstGeom prst="rect">
            <a:avLst/>
          </a:prstGeom>
          <a:noFill/>
        </p:spPr>
      </p:pic>
      <p:pic>
        <p:nvPicPr>
          <p:cNvPr id="1027" name="Picture 3" descr="E:\Ahmad Data\Courses\Diseases of Field Crops\Theory\Images\Flag Smut\Bending (Twisting) of Coleopt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895600" cy="2667000"/>
          </a:xfrm>
          <a:prstGeom prst="rect">
            <a:avLst/>
          </a:prstGeom>
          <a:noFill/>
        </p:spPr>
      </p:pic>
      <p:pic>
        <p:nvPicPr>
          <p:cNvPr id="8" name="Picture 2" descr="E:\Ahmad Data\Courses\Diseases of Field Crops\Theory\Images\Flag Smut\White Stria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634463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Leprous spot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4267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Bending/Twisting of Coleoptiles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72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Reduced heads/leaf expansion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Copper </a:t>
            </a:r>
            <a:r>
              <a:rPr lang="en-US" dirty="0" smtClean="0"/>
              <a:t>carbonate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Seed treatment----</a:t>
            </a:r>
            <a:r>
              <a:rPr lang="en-US" dirty="0" err="1" smtClean="0"/>
              <a:t>Thiram</a:t>
            </a:r>
            <a:r>
              <a:rPr lang="en-US" dirty="0" smtClean="0"/>
              <a:t> @ </a:t>
            </a:r>
            <a:r>
              <a:rPr lang="en-US" dirty="0"/>
              <a:t>3 g/kg </a:t>
            </a:r>
            <a:r>
              <a:rPr lang="en-US" dirty="0" smtClean="0"/>
              <a:t>seed, </a:t>
            </a:r>
            <a:r>
              <a:rPr lang="en-US" dirty="0" err="1" smtClean="0"/>
              <a:t>Topsin</a:t>
            </a:r>
            <a:r>
              <a:rPr lang="en-US" dirty="0" smtClean="0"/>
              <a:t>-M @2 </a:t>
            </a:r>
            <a:r>
              <a:rPr lang="en-US" dirty="0"/>
              <a:t>g/kg </a:t>
            </a:r>
            <a:r>
              <a:rPr lang="en-US" dirty="0" smtClean="0"/>
              <a:t>seed. </a:t>
            </a:r>
            <a:endParaRPr lang="en-US" dirty="0"/>
          </a:p>
          <a:p>
            <a:pPr fontAlgn="base"/>
            <a:endParaRPr lang="en-US" dirty="0" smtClean="0"/>
          </a:p>
          <a:p>
            <a:pPr algn="just" fontAlgn="base"/>
            <a:r>
              <a:rPr lang="en-US" dirty="0" smtClean="0"/>
              <a:t>Seeds </a:t>
            </a:r>
            <a:r>
              <a:rPr lang="en-US" dirty="0"/>
              <a:t>are soaked in water (1:1 w/v) in a </a:t>
            </a:r>
            <a:r>
              <a:rPr lang="en-US" dirty="0" err="1"/>
              <a:t>galvanised</a:t>
            </a:r>
            <a:r>
              <a:rPr lang="en-US" dirty="0"/>
              <a:t> tub which is tightly covered with a transparent polythene sheet and placed under the sun.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105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Flag Smut of Wheat</vt:lpstr>
      <vt:lpstr>History and Importance</vt:lpstr>
      <vt:lpstr>Disease Cycle</vt:lpstr>
      <vt:lpstr>Disease Cycle</vt:lpstr>
      <vt:lpstr>Symptoms</vt:lpstr>
      <vt:lpstr>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 Smut of Wheat</dc:title>
  <dc:creator>Muhammad Ahmad</dc:creator>
  <cp:lastModifiedBy>Muhammad Ahmad</cp:lastModifiedBy>
  <cp:revision>3</cp:revision>
  <dcterms:created xsi:type="dcterms:W3CDTF">2019-03-06T04:00:43Z</dcterms:created>
  <dcterms:modified xsi:type="dcterms:W3CDTF">2019-03-07T04:08:17Z</dcterms:modified>
</cp:coreProperties>
</file>