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9" r:id="rId14"/>
    <p:sldId id="267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73135"/>
            <a:ext cx="7766936" cy="1580533"/>
          </a:xfrm>
        </p:spPr>
        <p:txBody>
          <a:bodyPr>
            <a:noAutofit/>
          </a:bodyPr>
          <a:lstStyle/>
          <a:p>
            <a:r>
              <a:rPr lang="en-US" sz="3600" dirty="0"/>
              <a:t>Using Business-Driven Data Mapping for Integrated </a:t>
            </a:r>
            <a:r>
              <a:rPr lang="en-US" sz="3600" dirty="0" smtClean="0"/>
              <a:t>Data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4727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data Attributes: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attributes are contained in data entities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Attributes provide additional details that describe the entity in which they reside</a:t>
            </a:r>
            <a:r>
              <a:rPr lang="en-US" dirty="0" smtClean="0"/>
              <a:t>.</a:t>
            </a:r>
          </a:p>
          <a:p>
            <a:r>
              <a:rPr lang="en-US" dirty="0"/>
              <a:t>An attribute name is </a:t>
            </a:r>
            <a:r>
              <a:rPr lang="en-US" dirty="0" smtClean="0"/>
              <a:t>not always </a:t>
            </a:r>
            <a:r>
              <a:rPr lang="en-US" dirty="0" smtClean="0"/>
              <a:t>singular,</a:t>
            </a:r>
            <a:endParaRPr lang="en-US" dirty="0"/>
          </a:p>
          <a:p>
            <a:r>
              <a:rPr lang="en-US" dirty="0" smtClean="0"/>
              <a:t>It is also written in lowercase to distinguish it from entities(which are in uppercase).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749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Data </a:t>
            </a:r>
            <a:r>
              <a:rPr lang="en-US" dirty="0" smtClean="0"/>
              <a:t>Associations: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association is shown by a line joining two entity boxes, to represent a relationship that exists between the relevant </a:t>
            </a:r>
            <a:r>
              <a:rPr lang="en-US" dirty="0" smtClean="0"/>
              <a:t>entities.</a:t>
            </a:r>
          </a:p>
          <a:p>
            <a:r>
              <a:rPr lang="en-US" dirty="0" smtClean="0"/>
              <a:t> association is to be used in physically implementation.</a:t>
            </a:r>
          </a:p>
          <a:p>
            <a:r>
              <a:rPr lang="en-US" dirty="0"/>
              <a:t>A name may optionally be written on an association line to define the meaning of the connection between related </a:t>
            </a:r>
            <a:r>
              <a:rPr lang="en-US" dirty="0" smtClean="0"/>
              <a:t>entities.</a:t>
            </a:r>
          </a:p>
          <a:p>
            <a:r>
              <a:rPr lang="en-US" dirty="0" smtClean="0"/>
              <a:t>Business-driven data mapping shows only one association line between a pair of entities.</a:t>
            </a:r>
          </a:p>
          <a:p>
            <a:r>
              <a:rPr lang="en-US" dirty="0" smtClean="0"/>
              <a:t>It is use more than one association but it is vague and unambiguous so use separate associations between entities.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322" y="5280813"/>
            <a:ext cx="4772691" cy="99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56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Association Degree: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types of association degree data mapping: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1</a:t>
            </a:r>
            <a:r>
              <a:rPr lang="en-US" dirty="0"/>
              <a:t>. Association Degree in Business-Driven Data </a:t>
            </a:r>
            <a:r>
              <a:rPr lang="en-US" dirty="0" smtClean="0"/>
              <a:t>Mapping.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180" y="3624147"/>
            <a:ext cx="7616283" cy="264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100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Association Degree: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2</a:t>
            </a:r>
            <a:r>
              <a:rPr lang="en-US" dirty="0"/>
              <a:t>. Association </a:t>
            </a:r>
            <a:r>
              <a:rPr lang="en-US" dirty="0" smtClean="0"/>
              <a:t>Degree in </a:t>
            </a:r>
            <a:r>
              <a:rPr lang="en-US" dirty="0"/>
              <a:t>IT-Driven Data Mapping.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357" y="2899317"/>
            <a:ext cx="7170234" cy="314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201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Nature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4985"/>
            <a:ext cx="8596668" cy="4346377"/>
          </a:xfrm>
        </p:spPr>
        <p:txBody>
          <a:bodyPr/>
          <a:lstStyle/>
          <a:p>
            <a:r>
              <a:rPr lang="en-US" dirty="0"/>
              <a:t>There are two types of association </a:t>
            </a:r>
            <a:r>
              <a:rPr lang="en-US" dirty="0" smtClean="0"/>
              <a:t>nature </a:t>
            </a:r>
            <a:r>
              <a:rPr lang="en-US" dirty="0"/>
              <a:t>data mapping: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dirty="0"/>
              <a:t>1. Association </a:t>
            </a:r>
            <a:r>
              <a:rPr lang="en-US" dirty="0" smtClean="0"/>
              <a:t>nature </a:t>
            </a:r>
            <a:r>
              <a:rPr lang="en-US" dirty="0"/>
              <a:t>in Business-Driven Data Mapping.</a:t>
            </a:r>
          </a:p>
          <a:p>
            <a:pPr marL="0" indent="0">
              <a:buNone/>
            </a:pPr>
            <a:r>
              <a:rPr lang="en-US" dirty="0"/>
              <a:t>      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824" y="2711386"/>
            <a:ext cx="6088565" cy="283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954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</a:t>
            </a:r>
            <a:r>
              <a:rPr lang="en-US" dirty="0" err="1" smtClean="0"/>
              <a:t>Narure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834" y="2921620"/>
            <a:ext cx="6445405" cy="2676292"/>
          </a:xfrm>
        </p:spPr>
      </p:pic>
      <p:sp>
        <p:nvSpPr>
          <p:cNvPr id="4" name="Rectangle 3"/>
          <p:cNvSpPr/>
          <p:nvPr/>
        </p:nvSpPr>
        <p:spPr>
          <a:xfrm>
            <a:off x="677334" y="2296480"/>
            <a:ext cx="524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2. Association nature in IT-Driven Data Mapping.</a:t>
            </a:r>
          </a:p>
        </p:txBody>
      </p:sp>
    </p:spTree>
    <p:extLst>
      <p:ext uri="{BB962C8B-B14F-4D97-AF65-F5344CB8AC3E}">
        <p14:creationId xmlns:p14="http://schemas.microsoft.com/office/powerpoint/2010/main" val="2943341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 entity box represents data stored for later reference, and is shown in uppercase letters.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Attributes describe more detail of the entity in which they reside, and are shown in lowercase letters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• An association is a line showing that the two entities joined by it are related. The association may optionally be named.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Only one association line is used between each pair of entities</a:t>
            </a:r>
            <a:r>
              <a:rPr lang="en-US" dirty="0" smtClean="0"/>
              <a:t>.</a:t>
            </a:r>
          </a:p>
          <a:p>
            <a:r>
              <a:rPr lang="en-US" dirty="0"/>
              <a:t>A crow’s-foot indicates an association degree of one or many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• The absence of a crow’s-foot indicates a degree of 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• A bar across the line always indicates a nature of mandatory, and means “must.” </a:t>
            </a:r>
            <a:r>
              <a:rPr lang="en-US" dirty="0" smtClean="0"/>
              <a:t>A </a:t>
            </a:r>
            <a:r>
              <a:rPr lang="en-US" dirty="0"/>
              <a:t>zero across the line always indicates a nature of optional, and means “may.” </a:t>
            </a:r>
            <a:endParaRPr lang="en-US" dirty="0" smtClean="0"/>
          </a:p>
          <a:p>
            <a:r>
              <a:rPr lang="en-US" dirty="0" smtClean="0"/>
              <a:t> A zero and bar always indicate a nature of optional becoming mandatory and </a:t>
            </a:r>
            <a:r>
              <a:rPr lang="en-US" dirty="0"/>
              <a:t>means “will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016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555" y="1628077"/>
            <a:ext cx="6043961" cy="4270917"/>
          </a:xfrm>
        </p:spPr>
      </p:pic>
    </p:spTree>
    <p:extLst>
      <p:ext uri="{BB962C8B-B14F-4D97-AF65-F5344CB8AC3E}">
        <p14:creationId xmlns:p14="http://schemas.microsoft.com/office/powerpoint/2010/main" val="1744543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Modeling</a:t>
            </a:r>
          </a:p>
          <a:p>
            <a:r>
              <a:rPr lang="en-US" dirty="0"/>
              <a:t>Types of Data </a:t>
            </a:r>
            <a:r>
              <a:rPr lang="en-US" dirty="0" smtClean="0"/>
              <a:t>Model</a:t>
            </a:r>
          </a:p>
          <a:p>
            <a:r>
              <a:rPr lang="en-US" dirty="0" smtClean="0"/>
              <a:t>Data Mapping</a:t>
            </a:r>
          </a:p>
          <a:p>
            <a:r>
              <a:rPr lang="en-US" dirty="0"/>
              <a:t>A Simple Data </a:t>
            </a:r>
            <a:r>
              <a:rPr lang="en-US" dirty="0" smtClean="0"/>
              <a:t>Map</a:t>
            </a:r>
          </a:p>
          <a:p>
            <a:r>
              <a:rPr lang="en-US" dirty="0"/>
              <a:t>Data </a:t>
            </a:r>
            <a:r>
              <a:rPr lang="en-US" dirty="0" smtClean="0"/>
              <a:t>Entity</a:t>
            </a:r>
          </a:p>
          <a:p>
            <a:r>
              <a:rPr lang="en-US" dirty="0" smtClean="0"/>
              <a:t>Data Attributes</a:t>
            </a:r>
          </a:p>
          <a:p>
            <a:r>
              <a:rPr lang="en-US" dirty="0" smtClean="0"/>
              <a:t>Data Association</a:t>
            </a:r>
          </a:p>
          <a:p>
            <a:r>
              <a:rPr lang="en-US" dirty="0"/>
              <a:t>Association </a:t>
            </a:r>
            <a:r>
              <a:rPr lang="en-US" dirty="0" smtClean="0"/>
              <a:t>Degree</a:t>
            </a:r>
          </a:p>
          <a:p>
            <a:r>
              <a:rPr lang="en-US" dirty="0"/>
              <a:t>Association </a:t>
            </a:r>
            <a:r>
              <a:rPr lang="en-US" dirty="0" smtClean="0"/>
              <a:t>Nature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371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Modeling?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9229"/>
            <a:ext cx="8596668" cy="4402133"/>
          </a:xfrm>
        </p:spPr>
        <p:txBody>
          <a:bodyPr/>
          <a:lstStyle/>
          <a:p>
            <a:r>
              <a:rPr lang="en-US" dirty="0" smtClean="0"/>
              <a:t>A data model is a pictorial representation of structure of Relational Database system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OR</a:t>
            </a:r>
          </a:p>
          <a:p>
            <a:r>
              <a:rPr lang="en-US" dirty="0" smtClean="0"/>
              <a:t>It is a process of identifying data objects and the relationship between them.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OR</a:t>
            </a:r>
          </a:p>
          <a:p>
            <a:r>
              <a:rPr lang="en-US" dirty="0" smtClean="0"/>
              <a:t>A data model is a diagram  that uses text and symbol to represent data to give the reader to better understanding of data.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OR</a:t>
            </a:r>
          </a:p>
          <a:p>
            <a:r>
              <a:rPr lang="en-US" dirty="0"/>
              <a:t> </a:t>
            </a:r>
            <a:r>
              <a:rPr lang="en-US" dirty="0" smtClean="0"/>
              <a:t>Data Model is collection of conceptual tools for describing data(incorporate sub component into a model), data relationships, data semantics(overall look ) and consistency constraints(</a:t>
            </a:r>
            <a:r>
              <a:rPr lang="en-US" dirty="0" err="1" smtClean="0"/>
              <a:t>pk,fk</a:t>
            </a:r>
            <a:r>
              <a:rPr lang="en-US" dirty="0" smtClean="0"/>
              <a:t>).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415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Data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5777"/>
            <a:ext cx="8596668" cy="443558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Three types of data model:</a:t>
            </a:r>
          </a:p>
          <a:p>
            <a:pPr marL="0" indent="0">
              <a:buNone/>
            </a:pPr>
            <a:r>
              <a:rPr lang="en-US" dirty="0" smtClean="0"/>
              <a:t>1.Conceptual Data Model</a:t>
            </a:r>
          </a:p>
          <a:p>
            <a:r>
              <a:rPr lang="en-US" dirty="0" smtClean="0"/>
              <a:t>It’s a representation of the “real word “ not technical implementation of it.</a:t>
            </a:r>
          </a:p>
          <a:p>
            <a:r>
              <a:rPr lang="en-US" dirty="0" smtClean="0"/>
              <a:t>Describe “what” the system contain.</a:t>
            </a:r>
          </a:p>
          <a:p>
            <a:pPr marL="0" indent="0">
              <a:buNone/>
            </a:pPr>
            <a:r>
              <a:rPr lang="en-US" dirty="0" smtClean="0"/>
              <a:t>2. Logical Data Model</a:t>
            </a:r>
          </a:p>
          <a:p>
            <a:r>
              <a:rPr lang="en-US" dirty="0" smtClean="0"/>
              <a:t>A logical data model provides all the information about the various entities and the relationship between the entities present in a database.</a:t>
            </a:r>
          </a:p>
          <a:p>
            <a:r>
              <a:rPr lang="en-US" dirty="0" smtClean="0"/>
              <a:t>Describe How the system will be implemented, regardless of the DBMS.</a:t>
            </a:r>
          </a:p>
          <a:p>
            <a:r>
              <a:rPr lang="en-US" dirty="0" smtClean="0"/>
              <a:t>A logical data model describes the data in as much detail as possible, without regard to  how they will be physical implemented in the database.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41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Data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3.Physical Data Model.</a:t>
            </a:r>
          </a:p>
          <a:p>
            <a:r>
              <a:rPr lang="en-US" dirty="0" smtClean="0"/>
              <a:t>A physical data model describe each entity in details, including information about how you would implement the model using a particular product.</a:t>
            </a:r>
          </a:p>
          <a:p>
            <a:r>
              <a:rPr lang="en-US" dirty="0" smtClean="0"/>
              <a:t>Describe how the system will be implemented using specific  DBMS.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08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Mapping?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creation of data elements and mapping two distinct data model.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OR</a:t>
            </a:r>
          </a:p>
          <a:p>
            <a:r>
              <a:rPr lang="en-US" dirty="0" smtClean="0"/>
              <a:t>Is a technique that use to show how data of one information system is mapped with data of another information system.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Data mapping is used for :</a:t>
            </a:r>
          </a:p>
          <a:p>
            <a:pPr>
              <a:buAutoNum type="arabicPeriod"/>
            </a:pPr>
            <a:r>
              <a:rPr lang="en-US" dirty="0" smtClean="0"/>
              <a:t>Data Migration</a:t>
            </a:r>
          </a:p>
          <a:p>
            <a:pPr>
              <a:buAutoNum type="arabicPeriod"/>
            </a:pPr>
            <a:r>
              <a:rPr lang="en-US" dirty="0" smtClean="0"/>
              <a:t>Data Integration</a:t>
            </a:r>
          </a:p>
          <a:p>
            <a:pPr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154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Data </a:t>
            </a:r>
            <a:r>
              <a:rPr lang="en-US" dirty="0" smtClean="0"/>
              <a:t>Map: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schematic data map shows each entity as a rectangular box.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837557"/>
            <a:ext cx="6832390" cy="277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35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Data Map: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name of the entity is written within the entity box.</a:t>
            </a:r>
          </a:p>
          <a:p>
            <a:r>
              <a:rPr lang="en-US" dirty="0"/>
              <a:t>Entity box to show the data that we need to know about each employee.</a:t>
            </a:r>
          </a:p>
          <a:p>
            <a:r>
              <a:rPr lang="en-US" dirty="0"/>
              <a:t>Attributes may optionally be  listed within the entity box.</a:t>
            </a:r>
          </a:p>
          <a:p>
            <a:r>
              <a:rPr lang="en-US" dirty="0"/>
              <a:t>Two entities that are related in some way are joined by a connecting line that is called an association.</a:t>
            </a:r>
          </a:p>
          <a:p>
            <a:r>
              <a:rPr lang="en-US" dirty="0"/>
              <a:t>Symbols drawn on each end of an association line describe the relationship that exists between the two entities.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957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a Data </a:t>
            </a:r>
            <a:r>
              <a:rPr lang="en-US" dirty="0" smtClean="0"/>
              <a:t>Entity: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94624"/>
            <a:ext cx="8596668" cy="5151863"/>
          </a:xfrm>
        </p:spPr>
        <p:txBody>
          <a:bodyPr>
            <a:normAutofit/>
          </a:bodyPr>
          <a:lstStyle/>
          <a:p>
            <a:r>
              <a:rPr lang="en-US" dirty="0" smtClean="0"/>
              <a:t>It is a logical representation of data to be stored in a database in a computer , or in a manual register </a:t>
            </a:r>
            <a:r>
              <a:rPr lang="en-US" dirty="0"/>
              <a:t>file or some other storage format if not yet on </a:t>
            </a:r>
            <a:r>
              <a:rPr lang="en-US" dirty="0" smtClean="0"/>
              <a:t>computer.</a:t>
            </a:r>
          </a:p>
          <a:p>
            <a:r>
              <a:rPr lang="en-US" dirty="0"/>
              <a:t>It is only during physical database design that we decide how the entity will be physically </a:t>
            </a:r>
            <a:r>
              <a:rPr lang="en-US" dirty="0" smtClean="0"/>
              <a:t>stored.</a:t>
            </a:r>
          </a:p>
          <a:p>
            <a:r>
              <a:rPr lang="en-US" dirty="0"/>
              <a:t>An entity is always written in the singular, for a single occurrence of the data </a:t>
            </a:r>
            <a:r>
              <a:rPr lang="en-US" dirty="0" smtClean="0"/>
              <a:t>that it represents.</a:t>
            </a:r>
          </a:p>
          <a:p>
            <a:r>
              <a:rPr lang="en-US" dirty="0" smtClean="0"/>
              <a:t>It is also written in capitals to distinguish it from attributes(which </a:t>
            </a:r>
            <a:r>
              <a:rPr lang="en-US" dirty="0"/>
              <a:t>are in lowercase</a:t>
            </a:r>
            <a:r>
              <a:rPr lang="en-US" dirty="0" smtClean="0"/>
              <a:t>).</a:t>
            </a:r>
          </a:p>
          <a:p>
            <a:r>
              <a:rPr lang="en-US" dirty="0"/>
              <a:t>Examples of entities and the data they represent are:</a:t>
            </a:r>
          </a:p>
          <a:p>
            <a:r>
              <a:rPr lang="en-US" dirty="0"/>
              <a:t>• EMPLOYEE: Data we need to store about each employee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• JOB: Data we need to store about each job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• SKILL: Data we need to store about each skill.</a:t>
            </a:r>
          </a:p>
        </p:txBody>
      </p:sp>
    </p:spTree>
    <p:extLst>
      <p:ext uri="{BB962C8B-B14F-4D97-AF65-F5344CB8AC3E}">
        <p14:creationId xmlns:p14="http://schemas.microsoft.com/office/powerpoint/2010/main" val="31696124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575</TotalTime>
  <Words>936</Words>
  <Application>Microsoft Office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Lecture  8</vt:lpstr>
      <vt:lpstr>Sub-Topics</vt:lpstr>
      <vt:lpstr>What Is Data Modeling?</vt:lpstr>
      <vt:lpstr>Types of Data Model</vt:lpstr>
      <vt:lpstr>Types of Data Model</vt:lpstr>
      <vt:lpstr>What is Data Mapping?</vt:lpstr>
      <vt:lpstr>A Simple Data Map:</vt:lpstr>
      <vt:lpstr>A Simple Data Map:</vt:lpstr>
      <vt:lpstr>Definition of a Data Entity:</vt:lpstr>
      <vt:lpstr>Definition of data Attributes:</vt:lpstr>
      <vt:lpstr>Definition of Data Associations:</vt:lpstr>
      <vt:lpstr>Types of Association Degree:</vt:lpstr>
      <vt:lpstr>Types of Association Degree:</vt:lpstr>
      <vt:lpstr>Association Nature </vt:lpstr>
      <vt:lpstr>Association Narure</vt:lpstr>
      <vt:lpstr>Summary 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 8</dc:title>
  <dc:creator>Windows User</dc:creator>
  <cp:lastModifiedBy>Windows User</cp:lastModifiedBy>
  <cp:revision>36</cp:revision>
  <dcterms:created xsi:type="dcterms:W3CDTF">2019-03-19T11:56:47Z</dcterms:created>
  <dcterms:modified xsi:type="dcterms:W3CDTF">2019-03-20T07:02:22Z</dcterms:modified>
</cp:coreProperties>
</file>