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 Review of Short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1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brief introduction</a:t>
            </a:r>
          </a:p>
          <a:p>
            <a:r>
              <a:rPr lang="en-US" dirty="0" smtClean="0"/>
              <a:t>Include some basic facts about the story: (title, author &amp; genre of the story)</a:t>
            </a:r>
          </a:p>
          <a:p>
            <a:r>
              <a:rPr lang="en-US" dirty="0" smtClean="0"/>
              <a:t>Give your opinion about the story</a:t>
            </a:r>
          </a:p>
          <a:p>
            <a:r>
              <a:rPr lang="en-US" dirty="0" smtClean="0"/>
              <a:t>The reason of liking or disliking 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9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Briefly summarize the story</a:t>
            </a:r>
          </a:p>
          <a:p>
            <a:r>
              <a:rPr lang="en-US" dirty="0" smtClean="0"/>
              <a:t>Discuss the setting and </a:t>
            </a:r>
            <a:r>
              <a:rPr lang="en-US" dirty="0"/>
              <a:t>the main character(s) </a:t>
            </a:r>
            <a:r>
              <a:rPr lang="en-US" dirty="0" smtClean="0"/>
              <a:t>of the story</a:t>
            </a:r>
          </a:p>
          <a:p>
            <a:r>
              <a:rPr lang="en-US" dirty="0" smtClean="0"/>
              <a:t>Discuss the main events or </a:t>
            </a:r>
            <a:r>
              <a:rPr lang="en-US" dirty="0"/>
              <a:t>problems that the characters </a:t>
            </a:r>
            <a:r>
              <a:rPr lang="en-US" dirty="0" smtClean="0"/>
              <a:t>experience in the story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7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what you like or dislike about the story</a:t>
            </a:r>
          </a:p>
          <a:p>
            <a:r>
              <a:rPr lang="en-US" b="1" dirty="0" smtClean="0"/>
              <a:t>Give reason to support your opinion</a:t>
            </a:r>
          </a:p>
          <a:p>
            <a:r>
              <a:rPr lang="en-US" dirty="0" smtClean="0"/>
              <a:t>Compare and contrast with other works, stories or anything dealing with the same subject, topic or theme</a:t>
            </a:r>
          </a:p>
          <a:p>
            <a:r>
              <a:rPr lang="en-US" dirty="0" smtClean="0"/>
              <a:t>You can also compare your own experiences about the same topic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checklist of Critical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/>
              <a:t>What is the author’s purpose for writing the story? Is the </a:t>
            </a:r>
            <a:r>
              <a:rPr lang="en-US" dirty="0" smtClean="0"/>
              <a:t>author successful </a:t>
            </a:r>
            <a:r>
              <a:rPr lang="en-US" dirty="0"/>
              <a:t>in achieving this purpose?</a:t>
            </a:r>
          </a:p>
          <a:p>
            <a:r>
              <a:rPr lang="en-US" dirty="0" smtClean="0"/>
              <a:t>What </a:t>
            </a:r>
            <a:r>
              <a:rPr lang="en-US" dirty="0"/>
              <a:t>is the setting of the story? Is it appropriate to the genre?</a:t>
            </a:r>
          </a:p>
          <a:p>
            <a:r>
              <a:rPr lang="en-US" dirty="0" smtClean="0"/>
              <a:t>How </a:t>
            </a:r>
            <a:r>
              <a:rPr lang="en-US" dirty="0"/>
              <a:t>well are the characters developed? Do they think, feel, speak </a:t>
            </a:r>
            <a:r>
              <a:rPr lang="en-US" dirty="0" smtClean="0"/>
              <a:t>and act </a:t>
            </a:r>
            <a:r>
              <a:rPr lang="en-US" dirty="0"/>
              <a:t>in a believable way?</a:t>
            </a:r>
          </a:p>
          <a:p>
            <a:r>
              <a:rPr lang="en-US" dirty="0" smtClean="0"/>
              <a:t>How </a:t>
            </a:r>
            <a:r>
              <a:rPr lang="en-US" dirty="0"/>
              <a:t>well is the plot structured? Is the action suspenseful enough? </a:t>
            </a:r>
            <a:endParaRPr lang="en-US" dirty="0" smtClean="0"/>
          </a:p>
          <a:p>
            <a:r>
              <a:rPr lang="en-US" dirty="0" smtClean="0"/>
              <a:t>Are the </a:t>
            </a:r>
            <a:r>
              <a:rPr lang="en-US" dirty="0"/>
              <a:t>events too </a:t>
            </a:r>
            <a:r>
              <a:rPr lang="en-US" dirty="0" smtClean="0"/>
              <a:t>predictable?</a:t>
            </a:r>
          </a:p>
        </p:txBody>
      </p:sp>
    </p:spTree>
    <p:extLst>
      <p:ext uri="{BB962C8B-B14F-4D97-AF65-F5344CB8AC3E}">
        <p14:creationId xmlns:p14="http://schemas.microsoft.com/office/powerpoint/2010/main" val="265066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theme, or the central idea, of the story?</a:t>
            </a:r>
          </a:p>
          <a:p>
            <a:r>
              <a:rPr lang="en-US" dirty="0"/>
              <a:t>Does the story have a ‘coda’, or a lesson? What is it?</a:t>
            </a:r>
          </a:p>
          <a:p>
            <a:r>
              <a:rPr lang="en-US" dirty="0"/>
              <a:t>Does the story have a ‘twist’, or an unexpected ending?</a:t>
            </a:r>
          </a:p>
          <a:p>
            <a:r>
              <a:rPr lang="en-US" dirty="0"/>
              <a:t>Does the author use any literary devices, such as metaphor, simile, </a:t>
            </a:r>
            <a:r>
              <a:rPr lang="en-US" dirty="0" smtClean="0"/>
              <a:t>or alliteration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512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your judgement about the story in the light of the questions you apply to the story</a:t>
            </a:r>
          </a:p>
          <a:p>
            <a:r>
              <a:rPr lang="en-US" dirty="0" smtClean="0"/>
              <a:t>Conclude all the arguments in the concluding paragraph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6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Writing a Review of Short Story</vt:lpstr>
      <vt:lpstr>Introduction</vt:lpstr>
      <vt:lpstr>Summary</vt:lpstr>
      <vt:lpstr>Personal Reflection</vt:lpstr>
      <vt:lpstr>A checklist of Critical Questions</vt:lpstr>
      <vt:lpstr>Cont…</vt:lpstr>
      <vt:lpstr>Conclusion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Review of Short Story</dc:title>
  <dc:creator>Qamar Hussain</dc:creator>
  <cp:lastModifiedBy>Qamar Hussain</cp:lastModifiedBy>
  <cp:revision>3</cp:revision>
  <dcterms:created xsi:type="dcterms:W3CDTF">2006-08-16T00:00:00Z</dcterms:created>
  <dcterms:modified xsi:type="dcterms:W3CDTF">2020-04-05T17:31:59Z</dcterms:modified>
</cp:coreProperties>
</file>