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3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8349" y="2511380"/>
            <a:ext cx="7044744" cy="772733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Harmonic Mean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87" y="257577"/>
            <a:ext cx="9672033" cy="6387922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Questions: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01: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Calculate the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harmonic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for the following data: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13.2, 14.2, 14.8, 15.2, 16.1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130, 135, 140, 145, 150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02:  </a:t>
            </a:r>
            <a:b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data find the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Harmonic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30-39      40-49      50-59    60-69   70-79    80-89    90-99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2           3              11         20         32         25            7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72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9509855" cy="568816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following data find the Harmonic mean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Hourly wages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persons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40-50                                          4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50-60                                          8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60-70                                         16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70-80                                          8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80-90                                          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41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9767433" cy="5675291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Introduction: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harmonic mean,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of a set of n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,….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defined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the reciprocal of the arithmetic mean of the values.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H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Reciprocal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+…</m:t>
                        </m:r>
                        <m:f>
                          <m:f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b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H     </a:t>
                </a:r>
                <a:r>
                  <a:rPr lang="en-US" sz="28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f>
                          <m:f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r>
                  <a:rPr lang="en-US" sz="28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9767433" cy="5675291"/>
              </a:xfrm>
              <a:blipFill rotWithShape="0">
                <a:blip r:embed="rId2"/>
                <a:stretch>
                  <a:fillRect l="-1373" t="-1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37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37882" y="399245"/>
                <a:ext cx="9981126" cy="6130344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d>
                          <m:d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28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Ungrouped data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27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Grouped data)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37882" y="399245"/>
                <a:ext cx="9981126" cy="6130344"/>
              </a:xfrm>
              <a:blipFill rotWithShape="0">
                <a:blip r:embed="rId2"/>
                <a:stretch>
                  <a:fillRect l="-1649" t="-1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000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53793" y="476518"/>
                <a:ext cx="9994004" cy="595004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(Ungrouped data)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Harmonic mean . Where x= 15,20,25….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Reciprocal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15</m:t>
                            </m:r>
                          </m:den>
                        </m:f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20</m:t>
                            </m:r>
                          </m:den>
                        </m:f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25</m:t>
                            </m:r>
                          </m:den>
                        </m:f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r>
                  <a:rPr lang="en-US" sz="2800" dirty="0"/>
                  <a:t/>
                </a:r>
                <a:br>
                  <a:rPr lang="en-US" sz="2800" dirty="0"/>
                </a:br>
                <a:r>
                  <a:rPr lang="en-US" sz="2800" dirty="0" smtClean="0"/>
                  <a:t> 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0.06667+0.5000+0.04000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</a:rPr>
                </a:br>
                <a:r>
                  <a:rPr lang="en-US" sz="2800" dirty="0">
                    <a:solidFill>
                      <a:schemeClr val="tx1"/>
                    </a:solidFill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0.15667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br>
                  <a:rPr lang="en-US" sz="2800" dirty="0" smtClean="0">
                    <a:solidFill>
                      <a:schemeClr val="tx1"/>
                    </a:solidFill>
                  </a:rPr>
                </a:br>
                <a:r>
                  <a:rPr lang="en-US" sz="2800" dirty="0">
                    <a:solidFill>
                      <a:schemeClr val="tx1"/>
                    </a:solidFill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</a:rPr>
                  <a:t> 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19.15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53793" y="476518"/>
                <a:ext cx="9994004" cy="5950040"/>
              </a:xfrm>
              <a:blipFill rotWithShape="0">
                <a:blip r:embed="rId2"/>
                <a:stretch>
                  <a:fillRect l="-1403" t="-1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38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699" y="296214"/>
            <a:ext cx="10509160" cy="627201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(Grouped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Harmonic Mean from the following frequency distribution.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Weights(grams</a:t>
            </a:r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65-84        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85-104      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105-124                                              17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125-144     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145-164    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165-184                                               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185-204    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22577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86366" y="257577"/>
                <a:ext cx="10148552" cy="6387922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Weights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u="sng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4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d>
                      <m:dPr>
                        <m:ctrlP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u="sng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u="sng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b="1" i="1" u="sng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u="sng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2400" b="1" i="1" u="sng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65-84                  74.5                     9                  0.12081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85-104                94.5                    10                 0.10582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105-124               114.5                   17                0.14847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125-144               134.5                   10                0.07435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145-164               154.5                    5                 0.03236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165-184               174.5                    4                 0.02292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185-204               194.5                    5                 0.02571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------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60                0.53044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86366" y="257577"/>
                <a:ext cx="10148552" cy="6387922"/>
              </a:xfrm>
              <a:blipFill rotWithShape="0">
                <a:blip r:embed="rId2"/>
                <a:stretch>
                  <a:fillRect l="-1321" t="-1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04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386366"/>
                <a:ext cx="9432582" cy="6065949"/>
              </a:xfrm>
            </p:spPr>
            <p:txBody>
              <a:bodyPr/>
              <a:lstStyle/>
              <a:p>
                <a:r>
                  <a:rPr lang="en-US" sz="2400" dirty="0" smtClean="0"/>
                  <a:t>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/>
                  <a:t> </a:t>
                </a:r>
                <a:r>
                  <a:rPr lang="en-US" sz="2400" dirty="0" smtClean="0"/>
                  <a:t>  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0.53044</m:t>
                        </m:r>
                      </m:den>
                    </m:f>
                  </m:oMath>
                </a14:m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b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H 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113.11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386366"/>
                <a:ext cx="9432582" cy="606594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611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79545" cy="716924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Harmonic Mean: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339404"/>
            <a:ext cx="8479544" cy="5112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based on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in the data.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amenable to mathematical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an appropriate type of average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and ratios.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075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9651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Harmonic Mean: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45731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readily understood.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cannot be calculated, if any one of the observations is zero.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gives too much weightage to the smaller observations.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2016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</TotalTime>
  <Words>106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                                        Harmonic Mean</vt:lpstr>
      <vt:lpstr>Introduction: The harmonic mean, H , of a set of n values x_1+x_2,….x_n is defined  as the reciprocal of the arithmetic mean of the values.                 H = Reciprocal of  (1/x_1 +1/x_2 +…1/x_n )/n                    H     = n/(Ʃ 1/x_i )  </vt:lpstr>
      <vt:lpstr>Formulas:                   H = n/Ʃ(1/x_i )                                  (For Ungrouped data)        H = Ʃf/Ʃf(1/x_i )                                      (For Grouped data)                                                                </vt:lpstr>
      <vt:lpstr>Example: (Ungrouped data) Find the Harmonic mean . Where x= 15,20,25….  Solution: H = Reciprocal of  (1/15+1/20+1/25)/3    = 3/(0.06667+0.5000+0.04000)    = 3/0.15667     = 19.15</vt:lpstr>
      <vt:lpstr>Example: (Grouped data) Find the Harmonic Mean from the following frequency distribution.         Weights(grams)                              Frequency              65-84                                                 9            85-104                                               10           105-124                                              17           125-144                                              10           145-164                                               5           165-184                                               4           185-204                                               5        </vt:lpstr>
      <vt:lpstr>Solution:  Weights                 x_i                       "f" _i                     f_i (1/x_i )   65-84                  74.5                     9                  0.12081     85-104                94.5                    10                 0.10582  105-124               114.5                   17                0.14847  125-144               134.5                   10                0.07435  145-164               154.5                    5                 0.03236  165-184               174.5                    4                 0.02292  185-204               194.5                    5                 0.02571     Total                 ------                    60                0.53044            </vt:lpstr>
      <vt:lpstr>                                  H = Ʃf/Ʃf(1/x_i )                  H = 60/0.53044                                H  = 113.11 </vt:lpstr>
      <vt:lpstr>Merits of Harmonic Mean: </vt:lpstr>
      <vt:lpstr>Demerits of Harmonic Mean: </vt:lpstr>
      <vt:lpstr>Assignment Questions: Question 01:     Calculate the harmonic mean for the following data: (a) 13.2, 14.2, 14.8, 15.2, 16.1 (b) 130, 135, 140, 145, 150  Question 02:    (a) For the following data find the Harmonic mean. Marks     30-39      40-49      50-59    60-69   70-79    80-89    90-99    Frequency  2           3              11         20         32         25            7 </vt:lpstr>
      <vt:lpstr>(b) For the following data find the Harmonic mean.         Hourly wages                         No. of persons                40-50                                          4           50-60                                          8           60-70                                         16           70-80                                          8           80-90                                         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Harmonic Mean</dc:title>
  <dc:creator>Computer</dc:creator>
  <cp:lastModifiedBy>Computer</cp:lastModifiedBy>
  <cp:revision>110</cp:revision>
  <dcterms:created xsi:type="dcterms:W3CDTF">2020-03-23T06:08:54Z</dcterms:created>
  <dcterms:modified xsi:type="dcterms:W3CDTF">2020-03-28T07:17:12Z</dcterms:modified>
</cp:coreProperties>
</file>