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42245-821A-43C7-9793-44752627DD4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1F48-40D3-4D21-844B-D7DB442F52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9B28-5405-489B-963C-72DA78390C6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A8B3-D08A-4D93-B4E1-0150E3649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NITED NATIONS&#10;DEVELOPMENT&#10;PROGRAMME&#10;(UNDP)&#10;DR. MAHESWARI JAIKUMAR.&#10;maheswarijaikumar2103@gmail.com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836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ACTIVITIES &amp; FUNCTION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â¢ It works in collaboration with all&#10;other international health&#10;agencie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75982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â¢ The UNDP projects cover&#10;virtually every economic and&#10;social sector â agriculture,&#10;industry, education and science,&#10;heal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61924"/>
            <a:ext cx="8531225" cy="601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â¢ UNDP supports research and&#10;cooperative activities to combat&#10;health problems threatening&#10;socioeconomic development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01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â¢ To accomplish the MDGs and&#10;encourage global development,&#10;UNDP focuses on poverty&#10;reduction, HIV/AIDS, democratic&#10;gover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074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â¢ UNDP also encourages the&#10;protection of human rights and&#10;the empowerment of women in&#10;all of its programme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759825" cy="601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â¢ The UNDP Human Development&#10;Report Office also publishes an&#10;annual Human Development&#10;Report (since 1990) to measure&#10;and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â¢ In addition to a global Report,&#10;UNDP publishes regional,&#10;national, and local Human&#10;Development Report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836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â¢ UNDP is funded entirely by&#10;voluntary contributions from&#10;member nations.&#10;â¢ The organization operates in 177&#10;countries, w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7598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â¢ Additionally, the UNDP works&#10;internationally to help countries&#10;achieve the Millennium&#10;Development Goals (MDGs)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YPE&#10;â¢ PROGRAMME.&#10;â¢ LEGAL STATUS : ACTIVE.&#10;â¢ HEAD QUARTERS : NEW YORK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7598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â¢ Currently, the UNDP is one of the&#10;main UN agencies involved in the&#10;development of the Post-2015&#10;Development Agenda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85724"/>
            <a:ext cx="86836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â¢ UNDP works with nations on&#10;their own solutions to global and&#10;national development&#10;challenge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85724"/>
            <a:ext cx="86074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â¢ As they develop local capacity,&#10;they draw on the people of&#10;UNDP and its wide range of&#10;partner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EADS&#10;Nr Administrator Land Term&#10;8 Helen Clark&#10;New&#10;Zealand&#10;2009-&#10;Today&#10;7 Kemal DerviÅ Turkey 2005â2009&#10;6&#10;Mark Malloch&#10;Bro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074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EADS&#10;Nr Administrator Land Term&#10;3&#10;F. Bradford&#10;Morse&#10;United States 1976â1986&#10;2&#10;Rudolph A.&#10;Peterson&#10;United States 1972â1976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14324"/>
            <a:ext cx="86836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85724"/>
            <a:ext cx="87598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â¢ HEAD : HELEN CLARKE.&#10;â¢ WEB SITE : www.undp.org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STABLISHMENT&#10;â¢ UNDP was&#10;established&#10;in the on 22&#10;November&#10;1966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6836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AIM&#10;â¢ The basic objective of UNDP is to&#10;help poorer nations develop&#10;their human and natural&#10;resources more fully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5312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â¢ It provides expert advice,&#10;training, and grant support to&#10;developing countries, with&#10;increasing emphasis on&#10;assistance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5724"/>
            <a:ext cx="8683626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â¢ The status of UNDP is that of an&#10;executive board within&#10;the United Nations General&#10;Assembly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38124"/>
            <a:ext cx="85312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â¢ The UNDP Administrator is the&#10;third highest-ranking official of&#10;the United Nations after&#10;the United Nations Secretary-&#10;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759826" cy="59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MEMBERSHIP&#10;â¢ All the nations of the world,&#10;both rich and poor are the&#10;members in the UNDP.&#10;â¢ The nations meet annually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Afzal</dc:creator>
  <cp:lastModifiedBy>Afzal</cp:lastModifiedBy>
  <cp:revision>7</cp:revision>
  <dcterms:created xsi:type="dcterms:W3CDTF">2019-08-02T07:31:53Z</dcterms:created>
  <dcterms:modified xsi:type="dcterms:W3CDTF">2019-08-19T05:11:33Z</dcterms:modified>
</cp:coreProperties>
</file>