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4. COPPER </a:t>
            </a:r>
            <a:r>
              <a:rPr lang="en-US" b="1" u="sng" dirty="0"/>
              <a:t>(Cu</a:t>
            </a:r>
            <a:r>
              <a:rPr lang="en-US" b="1" u="sng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Copper is a micronutrient in plants and an important constituent, in small amounts of the human diet.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naturally occurring in the soil and plays a range of roles in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1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A) Available Forms: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Cu</a:t>
            </a:r>
            <a:r>
              <a:rPr lang="en-US" baseline="30000" dirty="0"/>
              <a:t>+</a:t>
            </a:r>
            <a:r>
              <a:rPr lang="en-US" dirty="0"/>
              <a:t>, Cu</a:t>
            </a:r>
            <a:r>
              <a:rPr lang="en-US" baseline="30000" dirty="0"/>
              <a:t>2+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B) Uptake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Its uptake occurs through facilitated diffusion.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C) Major Roles: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Oxidation reduction reactions, being integral part of </a:t>
            </a:r>
            <a:r>
              <a:rPr lang="en-US" dirty="0" err="1"/>
              <a:t>plastocyanin</a:t>
            </a:r>
            <a:r>
              <a:rPr lang="en-US" dirty="0"/>
              <a:t> (PC), blue protein in Thylakoid and in cytochrome oxidase.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Copper </a:t>
            </a:r>
            <a:r>
              <a:rPr lang="en-US" dirty="0"/>
              <a:t>make copper SOD which is important in </a:t>
            </a:r>
            <a:r>
              <a:rPr lang="en-US" dirty="0" err="1"/>
              <a:t>dismutation</a:t>
            </a:r>
            <a:r>
              <a:rPr lang="en-US" dirty="0"/>
              <a:t> of superoxide in anti-oxidation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0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D) Deficiency Symptoms: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Production of dark green leaves with necrotic spots in younger leaves.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Premature abscission.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3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4. COPPER (Cu):</vt:lpstr>
      <vt:lpstr>PowerPoint Presentation</vt:lpstr>
      <vt:lpstr>C) Major Roles: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COPPER (Cu):</dc:title>
  <dc:creator>Dr Ehsan</dc:creator>
  <cp:lastModifiedBy>Windows User</cp:lastModifiedBy>
  <cp:revision>1</cp:revision>
  <dcterms:created xsi:type="dcterms:W3CDTF">2006-08-16T00:00:00Z</dcterms:created>
  <dcterms:modified xsi:type="dcterms:W3CDTF">2020-04-18T18:20:36Z</dcterms:modified>
</cp:coreProperties>
</file>